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74"/>
  </p:normalViewPr>
  <p:slideViewPr>
    <p:cSldViewPr snapToGrid="0" snapToObjects="1">
      <p:cViewPr varScale="1">
        <p:scale>
          <a:sx n="104" d="100"/>
          <a:sy n="104" d="100"/>
        </p:scale>
        <p:origin x="23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2/11/17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2/11/17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2/11/17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2/11/17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2/11/17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2/11/17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2/11/17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2/11/17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2/11/17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2/11/17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2/11/17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2/11/17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2/11/17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2/11/17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2/11/17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2/11/17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2/11/17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2/11/17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6414631" y="518020"/>
            <a:ext cx="4227970" cy="2766528"/>
          </a:xfrm>
        </p:spPr>
        <p:txBody>
          <a:bodyPr/>
          <a:lstStyle/>
          <a:p>
            <a:r>
              <a:rPr lang="en-US" dirty="0" smtClean="0"/>
              <a:t>AWAS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5480" y="3277853"/>
            <a:ext cx="9755187" cy="1097290"/>
          </a:xfrm>
        </p:spPr>
        <p:txBody>
          <a:bodyPr/>
          <a:lstStyle/>
          <a:p>
            <a:r>
              <a:rPr lang="en-US" sz="3600" dirty="0" smtClean="0"/>
              <a:t>And Employability?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18649">
            <a:off x="963450" y="1327023"/>
            <a:ext cx="4122258" cy="206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814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2797139" cy="33111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Is</a:t>
            </a:r>
            <a:r>
              <a:rPr lang="mr-IN" dirty="0" smtClean="0"/>
              <a:t>…</a:t>
            </a:r>
            <a:endParaRPr lang="en-US" dirty="0" smtClean="0"/>
          </a:p>
          <a:p>
            <a:r>
              <a:rPr lang="en-US" dirty="0" smtClean="0"/>
              <a:t>Clear</a:t>
            </a:r>
          </a:p>
          <a:p>
            <a:r>
              <a:rPr lang="en-US" dirty="0" smtClean="0"/>
              <a:t>Concise</a:t>
            </a:r>
          </a:p>
          <a:p>
            <a:r>
              <a:rPr lang="en-US" dirty="0" smtClean="0"/>
              <a:t>Coherent</a:t>
            </a:r>
          </a:p>
          <a:p>
            <a:r>
              <a:rPr lang="en-US" dirty="0" smtClean="0"/>
              <a:t>Confident</a:t>
            </a:r>
          </a:p>
          <a:p>
            <a:r>
              <a:rPr lang="en-US" smtClean="0"/>
              <a:t>creative</a:t>
            </a:r>
            <a:endParaRPr lang="en-US" dirty="0" smtClean="0"/>
          </a:p>
          <a:p>
            <a:r>
              <a:rPr lang="en-US" dirty="0" smtClean="0"/>
              <a:t>Convincing!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416" y="1837765"/>
            <a:ext cx="6886267" cy="331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351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AWAS and e-mails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Be concise</a:t>
            </a:r>
          </a:p>
          <a:p>
            <a:r>
              <a:rPr lang="en-US" dirty="0" smtClean="0"/>
              <a:t>Be clear</a:t>
            </a:r>
          </a:p>
          <a:p>
            <a:r>
              <a:rPr lang="en-US" dirty="0" smtClean="0"/>
              <a:t>Be courteous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0800000" flipH="1" flipV="1">
            <a:off x="506006" y="2063396"/>
            <a:ext cx="3028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udience, purpose and tone?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95968" y="2162432"/>
            <a:ext cx="3184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Application: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g</a:t>
            </a:r>
            <a:r>
              <a:rPr lang="en-US" dirty="0" smtClean="0">
                <a:solidFill>
                  <a:srgbClr val="C00000"/>
                </a:solidFill>
              </a:rPr>
              <a:t>iving / seeking information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r</a:t>
            </a:r>
            <a:r>
              <a:rPr lang="en-US" dirty="0" smtClean="0">
                <a:solidFill>
                  <a:srgbClr val="C00000"/>
                </a:solidFill>
              </a:rPr>
              <a:t>equesting action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77817">
            <a:off x="3926597" y="2747034"/>
            <a:ext cx="3216344" cy="191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03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AWAS and Blogs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Be clear</a:t>
            </a:r>
          </a:p>
          <a:p>
            <a:r>
              <a:rPr lang="en-US" dirty="0" smtClean="0"/>
              <a:t>Be confident</a:t>
            </a:r>
          </a:p>
          <a:p>
            <a:r>
              <a:rPr lang="en-US" dirty="0" smtClean="0"/>
              <a:t>Be creative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0800000" flipH="1" flipV="1">
            <a:off x="506006" y="2063396"/>
            <a:ext cx="3028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udience, purpose and tone?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7708" y="4992130"/>
            <a:ext cx="11405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www.timeshighereducation.com</a:t>
            </a:r>
            <a:r>
              <a:rPr lang="en-US" dirty="0"/>
              <a:t>/blog/seven-reasons-why-blogging-can-make-you-better-academic-writer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52642">
            <a:off x="5770886" y="1175455"/>
            <a:ext cx="4434798" cy="316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936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Awas</a:t>
            </a:r>
            <a:r>
              <a:rPr lang="en-US" dirty="0" smtClean="0"/>
              <a:t> and reflective 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Be honest</a:t>
            </a:r>
          </a:p>
          <a:p>
            <a:r>
              <a:rPr lang="en-US" dirty="0" smtClean="0"/>
              <a:t>Make connections</a:t>
            </a:r>
          </a:p>
          <a:p>
            <a:r>
              <a:rPr lang="en-US" dirty="0" smtClean="0"/>
              <a:t>Seek clarity through reflection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0800000" flipH="1" flipV="1">
            <a:off x="506006" y="2063396"/>
            <a:ext cx="3028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udience, purpose and tone?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661" y="1602987"/>
            <a:ext cx="2917262" cy="20895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8048" y="3349946"/>
            <a:ext cx="2772459" cy="168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01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Awas</a:t>
            </a:r>
            <a:r>
              <a:rPr lang="en-US" dirty="0" smtClean="0"/>
              <a:t> and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Be clear</a:t>
            </a:r>
          </a:p>
          <a:p>
            <a:r>
              <a:rPr lang="en-US" dirty="0" smtClean="0"/>
              <a:t>Be concise</a:t>
            </a:r>
          </a:p>
          <a:p>
            <a:r>
              <a:rPr lang="en-US" dirty="0" smtClean="0"/>
              <a:t>Be systematic</a:t>
            </a:r>
          </a:p>
          <a:p>
            <a:r>
              <a:rPr lang="en-US" dirty="0" smtClean="0"/>
              <a:t>Be confident</a:t>
            </a:r>
          </a:p>
          <a:p>
            <a:r>
              <a:rPr lang="en-US" dirty="0" smtClean="0"/>
              <a:t>Be convincing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0800000" flipH="1" flipV="1">
            <a:off x="506006" y="2063396"/>
            <a:ext cx="3028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udience, purpose and tone?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202" y="2720144"/>
            <a:ext cx="803910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0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Awas</a:t>
            </a:r>
            <a:r>
              <a:rPr lang="en-US" dirty="0" smtClean="0"/>
              <a:t> and 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Be clear</a:t>
            </a:r>
          </a:p>
          <a:p>
            <a:r>
              <a:rPr lang="en-US" dirty="0" smtClean="0"/>
              <a:t>Be concise</a:t>
            </a:r>
          </a:p>
          <a:p>
            <a:r>
              <a:rPr lang="en-US" dirty="0" smtClean="0"/>
              <a:t>Be coherent</a:t>
            </a:r>
          </a:p>
          <a:p>
            <a:r>
              <a:rPr lang="en-US" dirty="0" smtClean="0"/>
              <a:t>Be confident</a:t>
            </a:r>
          </a:p>
          <a:p>
            <a:r>
              <a:rPr lang="en-US" dirty="0" smtClean="0"/>
              <a:t>Be convincing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0800000" flipH="1" flipV="1">
            <a:off x="506006" y="2063396"/>
            <a:ext cx="3028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udience, purpose and tone?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95278">
            <a:off x="6982617" y="1833733"/>
            <a:ext cx="3147202" cy="26165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68037" y="5005253"/>
            <a:ext cx="6091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canvas.bham.ac.uk</a:t>
            </a:r>
            <a:r>
              <a:rPr lang="en-US" dirty="0" smtClean="0"/>
              <a:t>/courses/10505/pages/oral-presentations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3572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1517</TotalTime>
  <Words>113</Words>
  <Application>Microsoft Macintosh PowerPoint</Application>
  <PresentationFormat>Widescreen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Impact</vt:lpstr>
      <vt:lpstr>Mangal</vt:lpstr>
      <vt:lpstr>Arial</vt:lpstr>
      <vt:lpstr>Main Event</vt:lpstr>
      <vt:lpstr>AWAS </vt:lpstr>
      <vt:lpstr>ACADEMIC WRITING</vt:lpstr>
      <vt:lpstr>AWAS and e-mails</vt:lpstr>
      <vt:lpstr>AWAS and Blogs</vt:lpstr>
      <vt:lpstr>Awas and reflective writing</vt:lpstr>
      <vt:lpstr>Awas and reports</vt:lpstr>
      <vt:lpstr>Awas and presentations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AWAS </dc:title>
  <dc:creator>Nicola Taylor</dc:creator>
  <cp:lastModifiedBy>Nicola Taylor</cp:lastModifiedBy>
  <cp:revision>12</cp:revision>
  <cp:lastPrinted>2017-02-11T18:49:26Z</cp:lastPrinted>
  <dcterms:created xsi:type="dcterms:W3CDTF">2017-02-11T15:53:11Z</dcterms:created>
  <dcterms:modified xsi:type="dcterms:W3CDTF">2017-02-12T17:10:52Z</dcterms:modified>
</cp:coreProperties>
</file>