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4"/>
    <p:sldMasterId id="2147483724" r:id="rId5"/>
  </p:sldMasterIdLst>
  <p:notesMasterIdLst>
    <p:notesMasterId r:id="rId29"/>
  </p:notesMasterIdLst>
  <p:handoutMasterIdLst>
    <p:handoutMasterId r:id="rId30"/>
  </p:handoutMasterIdLst>
  <p:sldIdLst>
    <p:sldId id="297" r:id="rId6"/>
    <p:sldId id="298" r:id="rId7"/>
    <p:sldId id="307" r:id="rId8"/>
    <p:sldId id="308" r:id="rId9"/>
    <p:sldId id="310" r:id="rId10"/>
    <p:sldId id="311" r:id="rId11"/>
    <p:sldId id="312" r:id="rId12"/>
    <p:sldId id="318" r:id="rId13"/>
    <p:sldId id="314" r:id="rId14"/>
    <p:sldId id="315" r:id="rId15"/>
    <p:sldId id="317" r:id="rId16"/>
    <p:sldId id="313" r:id="rId17"/>
    <p:sldId id="319" r:id="rId18"/>
    <p:sldId id="320" r:id="rId19"/>
    <p:sldId id="322" r:id="rId20"/>
    <p:sldId id="323" r:id="rId21"/>
    <p:sldId id="324" r:id="rId22"/>
    <p:sldId id="325" r:id="rId23"/>
    <p:sldId id="326" r:id="rId24"/>
    <p:sldId id="327" r:id="rId25"/>
    <p:sldId id="328" r:id="rId26"/>
    <p:sldId id="329"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06B7B3-04E7-14C7-F006-E8D6FD9317EA}" name="Michelle Sewell" initials="MS" userId="S::michelle@mammoth.tv::e8d9b915-60eb-4c10-8538-61abdf84f7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a:srgbClr val="FAFAFA"/>
    <a:srgbClr val="191B1B"/>
    <a:srgbClr val="27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5EE43-924C-4428-9286-ABFC260AF1AE}" v="1" dt="2024-05-29T14:02:09.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7" autoAdjust="0"/>
    <p:restoredTop sz="86447" autoAdjust="0"/>
  </p:normalViewPr>
  <p:slideViewPr>
    <p:cSldViewPr snapToGrid="0">
      <p:cViewPr varScale="1">
        <p:scale>
          <a:sx n="96" d="100"/>
          <a:sy n="96" d="100"/>
        </p:scale>
        <p:origin x="1362"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72"/>
    </p:cViewPr>
  </p:sorterViewPr>
  <p:notesViewPr>
    <p:cSldViewPr snapToGrid="0" showGuides="1">
      <p:cViewPr varScale="1">
        <p:scale>
          <a:sx n="138" d="100"/>
          <a:sy n="138" d="100"/>
        </p:scale>
        <p:origin x="31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Jesson (Registry)" userId="S::c.jesson@bham.ac.uk::b939f5ca-0495-4fc0-851e-13dfdaa6a109" providerId="AD" clId="Web-{259ED1C8-B434-29AB-382C-C008DEA05BA8}"/>
    <pc:docChg chg="modSld">
      <pc:chgData name="Claire Jesson (Registry)" userId="S::c.jesson@bham.ac.uk::b939f5ca-0495-4fc0-851e-13dfdaa6a109" providerId="AD" clId="Web-{259ED1C8-B434-29AB-382C-C008DEA05BA8}" dt="2024-05-16T16:12:40.305" v="5" actId="20577"/>
      <pc:docMkLst>
        <pc:docMk/>
      </pc:docMkLst>
      <pc:sldChg chg="addSp modSp mod modClrScheme chgLayout">
        <pc:chgData name="Claire Jesson (Registry)" userId="S::c.jesson@bham.ac.uk::b939f5ca-0495-4fc0-851e-13dfdaa6a109" providerId="AD" clId="Web-{259ED1C8-B434-29AB-382C-C008DEA05BA8}" dt="2024-05-16T16:12:40.305" v="5" actId="20577"/>
        <pc:sldMkLst>
          <pc:docMk/>
          <pc:sldMk cId="2501508984" sldId="330"/>
        </pc:sldMkLst>
        <pc:spChg chg="mod">
          <ac:chgData name="Claire Jesson (Registry)" userId="S::c.jesson@bham.ac.uk::b939f5ca-0495-4fc0-851e-13dfdaa6a109" providerId="AD" clId="Web-{259ED1C8-B434-29AB-382C-C008DEA05BA8}" dt="2024-05-16T16:11:26.581" v="1"/>
          <ac:spMkLst>
            <pc:docMk/>
            <pc:sldMk cId="2501508984" sldId="330"/>
            <ac:spMk id="2" creationId="{D00627AE-BB29-7EC2-AC8C-E3165B4D068A}"/>
          </ac:spMkLst>
        </pc:spChg>
        <pc:spChg chg="mod">
          <ac:chgData name="Claire Jesson (Registry)" userId="S::c.jesson@bham.ac.uk::b939f5ca-0495-4fc0-851e-13dfdaa6a109" providerId="AD" clId="Web-{259ED1C8-B434-29AB-382C-C008DEA05BA8}" dt="2024-05-16T16:12:40.305" v="5" actId="20577"/>
          <ac:spMkLst>
            <pc:docMk/>
            <pc:sldMk cId="2501508984" sldId="330"/>
            <ac:spMk id="3" creationId="{90321D4A-2F9A-D9DE-3FD6-35825AFF67CC}"/>
          </ac:spMkLst>
        </pc:spChg>
        <pc:picChg chg="add mod">
          <ac:chgData name="Claire Jesson (Registry)" userId="S::c.jesson@bham.ac.uk::b939f5ca-0495-4fc0-851e-13dfdaa6a109" providerId="AD" clId="Web-{259ED1C8-B434-29AB-382C-C008DEA05BA8}" dt="2024-05-16T16:11:26.581" v="1"/>
          <ac:picMkLst>
            <pc:docMk/>
            <pc:sldMk cId="2501508984" sldId="330"/>
            <ac:picMk id="4" creationId="{DF141A5E-C1A8-EB1B-C391-4E3C9339B25E}"/>
          </ac:picMkLst>
        </pc:picChg>
      </pc:sldChg>
    </pc:docChg>
  </pc:docChgLst>
  <pc:docChgLst>
    <pc:chgData name="Helena Ward (Registry)" userId="S::h.ward.2@bham.ac.uk::2b38b1ce-89aa-4626-ae53-95f7d0d48e49" providerId="AD" clId="Web-{B4D844BF-818A-4F12-B9F6-1EEBC7687DAB}"/>
    <pc:docChg chg="modSld">
      <pc:chgData name="Helena Ward (Registry)" userId="S::h.ward.2@bham.ac.uk::2b38b1ce-89aa-4626-ae53-95f7d0d48e49" providerId="AD" clId="Web-{B4D844BF-818A-4F12-B9F6-1EEBC7687DAB}" dt="2024-05-16T08:06:22.594" v="67" actId="20577"/>
      <pc:docMkLst>
        <pc:docMk/>
      </pc:docMkLst>
      <pc:sldChg chg="modSp">
        <pc:chgData name="Helena Ward (Registry)" userId="S::h.ward.2@bham.ac.uk::2b38b1ce-89aa-4626-ae53-95f7d0d48e49" providerId="AD" clId="Web-{B4D844BF-818A-4F12-B9F6-1EEBC7687DAB}" dt="2024-05-16T08:03:01.408" v="11" actId="20577"/>
        <pc:sldMkLst>
          <pc:docMk/>
          <pc:sldMk cId="4187133479" sldId="310"/>
        </pc:sldMkLst>
        <pc:spChg chg="mod">
          <ac:chgData name="Helena Ward (Registry)" userId="S::h.ward.2@bham.ac.uk::2b38b1ce-89aa-4626-ae53-95f7d0d48e49" providerId="AD" clId="Web-{B4D844BF-818A-4F12-B9F6-1EEBC7687DAB}" dt="2024-05-16T08:03:01.408" v="11" actId="20577"/>
          <ac:spMkLst>
            <pc:docMk/>
            <pc:sldMk cId="4187133479" sldId="310"/>
            <ac:spMk id="3" creationId="{22172D3F-88F4-7C29-CE64-D0C33BBA2368}"/>
          </ac:spMkLst>
        </pc:spChg>
      </pc:sldChg>
      <pc:sldChg chg="modSp">
        <pc:chgData name="Helena Ward (Registry)" userId="S::h.ward.2@bham.ac.uk::2b38b1ce-89aa-4626-ae53-95f7d0d48e49" providerId="AD" clId="Web-{B4D844BF-818A-4F12-B9F6-1EEBC7687DAB}" dt="2024-05-16T08:04:11.569" v="49" actId="20577"/>
        <pc:sldMkLst>
          <pc:docMk/>
          <pc:sldMk cId="4276423257" sldId="318"/>
        </pc:sldMkLst>
        <pc:spChg chg="mod">
          <ac:chgData name="Helena Ward (Registry)" userId="S::h.ward.2@bham.ac.uk::2b38b1ce-89aa-4626-ae53-95f7d0d48e49" providerId="AD" clId="Web-{B4D844BF-818A-4F12-B9F6-1EEBC7687DAB}" dt="2024-05-16T08:04:11.569" v="49" actId="20577"/>
          <ac:spMkLst>
            <pc:docMk/>
            <pc:sldMk cId="4276423257" sldId="318"/>
            <ac:spMk id="3" creationId="{22172D3F-88F4-7C29-CE64-D0C33BBA2368}"/>
          </ac:spMkLst>
        </pc:spChg>
      </pc:sldChg>
      <pc:sldChg chg="modSp">
        <pc:chgData name="Helena Ward (Registry)" userId="S::h.ward.2@bham.ac.uk::2b38b1ce-89aa-4626-ae53-95f7d0d48e49" providerId="AD" clId="Web-{B4D844BF-818A-4F12-B9F6-1EEBC7687DAB}" dt="2024-05-16T08:06:22.594" v="67" actId="20577"/>
        <pc:sldMkLst>
          <pc:docMk/>
          <pc:sldMk cId="1084209273" sldId="329"/>
        </pc:sldMkLst>
        <pc:spChg chg="mod">
          <ac:chgData name="Helena Ward (Registry)" userId="S::h.ward.2@bham.ac.uk::2b38b1ce-89aa-4626-ae53-95f7d0d48e49" providerId="AD" clId="Web-{B4D844BF-818A-4F12-B9F6-1EEBC7687DAB}" dt="2024-05-16T08:06:22.594" v="67" actId="20577"/>
          <ac:spMkLst>
            <pc:docMk/>
            <pc:sldMk cId="1084209273" sldId="329"/>
            <ac:spMk id="6" creationId="{7C7D8714-D268-25A6-550A-91B0B685A492}"/>
          </ac:spMkLst>
        </pc:spChg>
      </pc:sldChg>
    </pc:docChg>
  </pc:docChgLst>
  <pc:docChgLst>
    <pc:chgData name="Helena Ward (Registry)" userId="S::h.ward.2@bham.ac.uk::2b38b1ce-89aa-4626-ae53-95f7d0d48e49" providerId="AD" clId="Web-{D410137A-FD94-4F7D-BFAC-EA30842CB153}"/>
    <pc:docChg chg="modSld">
      <pc:chgData name="Helena Ward (Registry)" userId="S::h.ward.2@bham.ac.uk::2b38b1ce-89aa-4626-ae53-95f7d0d48e49" providerId="AD" clId="Web-{D410137A-FD94-4F7D-BFAC-EA30842CB153}" dt="2024-05-15T08:14:39.628" v="1"/>
      <pc:docMkLst>
        <pc:docMk/>
      </pc:docMkLst>
      <pc:sldChg chg="addSp delSp modSp">
        <pc:chgData name="Helena Ward (Registry)" userId="S::h.ward.2@bham.ac.uk::2b38b1ce-89aa-4626-ae53-95f7d0d48e49" providerId="AD" clId="Web-{D410137A-FD94-4F7D-BFAC-EA30842CB153}" dt="2024-05-15T08:14:39.628" v="1"/>
        <pc:sldMkLst>
          <pc:docMk/>
          <pc:sldMk cId="1084209273" sldId="329"/>
        </pc:sldMkLst>
        <pc:spChg chg="add del">
          <ac:chgData name="Helena Ward (Registry)" userId="S::h.ward.2@bham.ac.uk::2b38b1ce-89aa-4626-ae53-95f7d0d48e49" providerId="AD" clId="Web-{D410137A-FD94-4F7D-BFAC-EA30842CB153}" dt="2024-05-15T08:14:39.628" v="1"/>
          <ac:spMkLst>
            <pc:docMk/>
            <pc:sldMk cId="1084209273" sldId="329"/>
            <ac:spMk id="7" creationId="{4D93D94E-DCF2-E4CA-2603-2777012F3AD9}"/>
          </ac:spMkLst>
        </pc:spChg>
        <pc:picChg chg="add del mod ord">
          <ac:chgData name="Helena Ward (Registry)" userId="S::h.ward.2@bham.ac.uk::2b38b1ce-89aa-4626-ae53-95f7d0d48e49" providerId="AD" clId="Web-{D410137A-FD94-4F7D-BFAC-EA30842CB153}" dt="2024-05-15T08:14:39.628" v="1"/>
          <ac:picMkLst>
            <pc:docMk/>
            <pc:sldMk cId="1084209273" sldId="329"/>
            <ac:picMk id="2" creationId="{07FA9B0B-257F-6E4A-286C-E67B6BB4827D}"/>
          </ac:picMkLst>
        </pc:picChg>
      </pc:sldChg>
    </pc:docChg>
  </pc:docChgLst>
  <pc:docChgLst>
    <pc:chgData name="Claire Jesson (Registry)" userId="S::c.jesson@bham.ac.uk::b939f5ca-0495-4fc0-851e-13dfdaa6a109" providerId="AD" clId="Web-{83520078-8F75-4DA6-B775-AE193789E05B}"/>
    <pc:docChg chg="modSld">
      <pc:chgData name="Claire Jesson (Registry)" userId="S::c.jesson@bham.ac.uk::b939f5ca-0495-4fc0-851e-13dfdaa6a109" providerId="AD" clId="Web-{83520078-8F75-4DA6-B775-AE193789E05B}" dt="2024-05-17T10:28:02.741" v="2" actId="20577"/>
      <pc:docMkLst>
        <pc:docMk/>
      </pc:docMkLst>
      <pc:sldChg chg="addSp modSp">
        <pc:chgData name="Claire Jesson (Registry)" userId="S::c.jesson@bham.ac.uk::b939f5ca-0495-4fc0-851e-13dfdaa6a109" providerId="AD" clId="Web-{83520078-8F75-4DA6-B775-AE193789E05B}" dt="2024-05-17T10:28:02.741" v="2" actId="20577"/>
        <pc:sldMkLst>
          <pc:docMk/>
          <pc:sldMk cId="2501508984" sldId="330"/>
        </pc:sldMkLst>
        <pc:spChg chg="mod">
          <ac:chgData name="Claire Jesson (Registry)" userId="S::c.jesson@bham.ac.uk::b939f5ca-0495-4fc0-851e-13dfdaa6a109" providerId="AD" clId="Web-{83520078-8F75-4DA6-B775-AE193789E05B}" dt="2024-05-17T10:28:02.741" v="2" actId="20577"/>
          <ac:spMkLst>
            <pc:docMk/>
            <pc:sldMk cId="2501508984" sldId="330"/>
            <ac:spMk id="3" creationId="{90321D4A-2F9A-D9DE-3FD6-35825AFF67CC}"/>
          </ac:spMkLst>
        </pc:spChg>
        <pc:picChg chg="add mod">
          <ac:chgData name="Claire Jesson (Registry)" userId="S::c.jesson@bham.ac.uk::b939f5ca-0495-4fc0-851e-13dfdaa6a109" providerId="AD" clId="Web-{83520078-8F75-4DA6-B775-AE193789E05B}" dt="2024-05-17T10:27:12.553" v="1"/>
          <ac:picMkLst>
            <pc:docMk/>
            <pc:sldMk cId="2501508984" sldId="330"/>
            <ac:picMk id="4" creationId="{78004955-EA23-6F78-0C54-1A7B1049FC21}"/>
          </ac:picMkLst>
        </pc:picChg>
      </pc:sldChg>
    </pc:docChg>
  </pc:docChgLst>
  <pc:docChgLst>
    <pc:chgData name="Claire Jesson (Registry)" userId="S::c.jesson@bham.ac.uk::b939f5ca-0495-4fc0-851e-13dfdaa6a109" providerId="AD" clId="Web-{4EC91A43-1847-4C8D-A2AF-32F673BAAECD}"/>
    <pc:docChg chg="modSld">
      <pc:chgData name="Claire Jesson (Registry)" userId="S::c.jesson@bham.ac.uk::b939f5ca-0495-4fc0-851e-13dfdaa6a109" providerId="AD" clId="Web-{4EC91A43-1847-4C8D-A2AF-32F673BAAECD}" dt="2024-05-15T16:03:53.814" v="29" actId="20577"/>
      <pc:docMkLst>
        <pc:docMk/>
      </pc:docMkLst>
      <pc:sldChg chg="modSp">
        <pc:chgData name="Claire Jesson (Registry)" userId="S::c.jesson@bham.ac.uk::b939f5ca-0495-4fc0-851e-13dfdaa6a109" providerId="AD" clId="Web-{4EC91A43-1847-4C8D-A2AF-32F673BAAECD}" dt="2024-05-15T16:03:53.814" v="29" actId="20577"/>
        <pc:sldMkLst>
          <pc:docMk/>
          <pc:sldMk cId="4187133479" sldId="310"/>
        </pc:sldMkLst>
        <pc:spChg chg="mod">
          <ac:chgData name="Claire Jesson (Registry)" userId="S::c.jesson@bham.ac.uk::b939f5ca-0495-4fc0-851e-13dfdaa6a109" providerId="AD" clId="Web-{4EC91A43-1847-4C8D-A2AF-32F673BAAECD}" dt="2024-05-15T16:03:53.814" v="29" actId="20577"/>
          <ac:spMkLst>
            <pc:docMk/>
            <pc:sldMk cId="4187133479" sldId="310"/>
            <ac:spMk id="3" creationId="{22172D3F-88F4-7C29-CE64-D0C33BBA2368}"/>
          </ac:spMkLst>
        </pc:spChg>
      </pc:sldChg>
    </pc:docChg>
  </pc:docChgLst>
  <pc:docChgLst>
    <pc:chgData name="Claire Jesson (Registry)" userId="S::c.jesson@bham.ac.uk::b939f5ca-0495-4fc0-851e-13dfdaa6a109" providerId="AD" clId="Web-{0BD75CDB-0B7A-48E2-B483-102323A85724}"/>
    <pc:docChg chg="modSld">
      <pc:chgData name="Claire Jesson (Registry)" userId="S::c.jesson@bham.ac.uk::b939f5ca-0495-4fc0-851e-13dfdaa6a109" providerId="AD" clId="Web-{0BD75CDB-0B7A-48E2-B483-102323A85724}" dt="2024-05-17T10:21:31.425" v="1"/>
      <pc:docMkLst>
        <pc:docMk/>
      </pc:docMkLst>
      <pc:sldChg chg="delSp modSp">
        <pc:chgData name="Claire Jesson (Registry)" userId="S::c.jesson@bham.ac.uk::b939f5ca-0495-4fc0-851e-13dfdaa6a109" providerId="AD" clId="Web-{0BD75CDB-0B7A-48E2-B483-102323A85724}" dt="2024-05-17T10:21:31.425" v="1"/>
        <pc:sldMkLst>
          <pc:docMk/>
          <pc:sldMk cId="2501508984" sldId="330"/>
        </pc:sldMkLst>
        <pc:spChg chg="mod">
          <ac:chgData name="Claire Jesson (Registry)" userId="S::c.jesson@bham.ac.uk::b939f5ca-0495-4fc0-851e-13dfdaa6a109" providerId="AD" clId="Web-{0BD75CDB-0B7A-48E2-B483-102323A85724}" dt="2024-05-17T10:21:24.487" v="0" actId="20577"/>
          <ac:spMkLst>
            <pc:docMk/>
            <pc:sldMk cId="2501508984" sldId="330"/>
            <ac:spMk id="3" creationId="{90321D4A-2F9A-D9DE-3FD6-35825AFF67CC}"/>
          </ac:spMkLst>
        </pc:spChg>
        <pc:picChg chg="del">
          <ac:chgData name="Claire Jesson (Registry)" userId="S::c.jesson@bham.ac.uk::b939f5ca-0495-4fc0-851e-13dfdaa6a109" providerId="AD" clId="Web-{0BD75CDB-0B7A-48E2-B483-102323A85724}" dt="2024-05-17T10:21:31.425" v="1"/>
          <ac:picMkLst>
            <pc:docMk/>
            <pc:sldMk cId="2501508984" sldId="330"/>
            <ac:picMk id="4" creationId="{DF141A5E-C1A8-EB1B-C391-4E3C9339B25E}"/>
          </ac:picMkLst>
        </pc:picChg>
      </pc:sldChg>
    </pc:docChg>
  </pc:docChgLst>
  <pc:docChgLst>
    <pc:chgData name="Sean Swift (Registry)" userId="S::s.swift@bham.ac.uk::994e9e5e-39d0-4b78-81b9-fc71f246cbec" providerId="AD" clId="Web-{ED4281F6-01D3-4B37-9490-240EF31A9C07}"/>
    <pc:docChg chg="modSld">
      <pc:chgData name="Sean Swift (Registry)" userId="S::s.swift@bham.ac.uk::994e9e5e-39d0-4b78-81b9-fc71f246cbec" providerId="AD" clId="Web-{ED4281F6-01D3-4B37-9490-240EF31A9C07}" dt="2024-05-22T08:01:34.299" v="6" actId="20577"/>
      <pc:docMkLst>
        <pc:docMk/>
      </pc:docMkLst>
      <pc:sldChg chg="modSp">
        <pc:chgData name="Sean Swift (Registry)" userId="S::s.swift@bham.ac.uk::994e9e5e-39d0-4b78-81b9-fc71f246cbec" providerId="AD" clId="Web-{ED4281F6-01D3-4B37-9490-240EF31A9C07}" dt="2024-05-22T08:01:34.299" v="6" actId="20577"/>
        <pc:sldMkLst>
          <pc:docMk/>
          <pc:sldMk cId="4276423257" sldId="318"/>
        </pc:sldMkLst>
        <pc:spChg chg="mod">
          <ac:chgData name="Sean Swift (Registry)" userId="S::s.swift@bham.ac.uk::994e9e5e-39d0-4b78-81b9-fc71f246cbec" providerId="AD" clId="Web-{ED4281F6-01D3-4B37-9490-240EF31A9C07}" dt="2024-05-22T08:01:34.299" v="6" actId="20577"/>
          <ac:spMkLst>
            <pc:docMk/>
            <pc:sldMk cId="4276423257" sldId="318"/>
            <ac:spMk id="3" creationId="{22172D3F-88F4-7C29-CE64-D0C33BBA2368}"/>
          </ac:spMkLst>
        </pc:spChg>
      </pc:sldChg>
    </pc:docChg>
  </pc:docChgLst>
  <pc:docChgLst>
    <pc:chgData name="Claire Jesson (Registry)" userId="S::c.jesson@bham.ac.uk::b939f5ca-0495-4fc0-851e-13dfdaa6a109" providerId="AD" clId="Web-{C6915371-885A-565E-32ED-663ABCF6E3A8}"/>
    <pc:docChg chg="modSld">
      <pc:chgData name="Claire Jesson (Registry)" userId="S::c.jesson@bham.ac.uk::b939f5ca-0495-4fc0-851e-13dfdaa6a109" providerId="AD" clId="Web-{C6915371-885A-565E-32ED-663ABCF6E3A8}" dt="2024-05-15T15:57:35.475" v="106" actId="20577"/>
      <pc:docMkLst>
        <pc:docMk/>
      </pc:docMkLst>
      <pc:sldChg chg="modSp">
        <pc:chgData name="Claire Jesson (Registry)" userId="S::c.jesson@bham.ac.uk::b939f5ca-0495-4fc0-851e-13dfdaa6a109" providerId="AD" clId="Web-{C6915371-885A-565E-32ED-663ABCF6E3A8}" dt="2024-05-15T15:49:23.023" v="39" actId="20577"/>
        <pc:sldMkLst>
          <pc:docMk/>
          <pc:sldMk cId="1955487291" sldId="298"/>
        </pc:sldMkLst>
        <pc:spChg chg="mod">
          <ac:chgData name="Claire Jesson (Registry)" userId="S::c.jesson@bham.ac.uk::b939f5ca-0495-4fc0-851e-13dfdaa6a109" providerId="AD" clId="Web-{C6915371-885A-565E-32ED-663ABCF6E3A8}" dt="2024-05-15T15:49:23.023" v="39" actId="20577"/>
          <ac:spMkLst>
            <pc:docMk/>
            <pc:sldMk cId="1955487291" sldId="298"/>
            <ac:spMk id="3" creationId="{22172D3F-88F4-7C29-CE64-D0C33BBA2368}"/>
          </ac:spMkLst>
        </pc:spChg>
      </pc:sldChg>
      <pc:sldChg chg="modSp">
        <pc:chgData name="Claire Jesson (Registry)" userId="S::c.jesson@bham.ac.uk::b939f5ca-0495-4fc0-851e-13dfdaa6a109" providerId="AD" clId="Web-{C6915371-885A-565E-32ED-663ABCF6E3A8}" dt="2024-05-15T15:50:24.088" v="47" actId="20577"/>
        <pc:sldMkLst>
          <pc:docMk/>
          <pc:sldMk cId="2516384147" sldId="307"/>
        </pc:sldMkLst>
        <pc:spChg chg="mod">
          <ac:chgData name="Claire Jesson (Registry)" userId="S::c.jesson@bham.ac.uk::b939f5ca-0495-4fc0-851e-13dfdaa6a109" providerId="AD" clId="Web-{C6915371-885A-565E-32ED-663ABCF6E3A8}" dt="2024-05-15T15:50:24.088" v="47" actId="20577"/>
          <ac:spMkLst>
            <pc:docMk/>
            <pc:sldMk cId="2516384147" sldId="307"/>
            <ac:spMk id="3" creationId="{22172D3F-88F4-7C29-CE64-D0C33BBA2368}"/>
          </ac:spMkLst>
        </pc:spChg>
      </pc:sldChg>
      <pc:sldChg chg="modSp">
        <pc:chgData name="Claire Jesson (Registry)" userId="S::c.jesson@bham.ac.uk::b939f5ca-0495-4fc0-851e-13dfdaa6a109" providerId="AD" clId="Web-{C6915371-885A-565E-32ED-663ABCF6E3A8}" dt="2024-05-15T15:51:39.949" v="52" actId="20577"/>
        <pc:sldMkLst>
          <pc:docMk/>
          <pc:sldMk cId="825604333" sldId="308"/>
        </pc:sldMkLst>
        <pc:spChg chg="mod">
          <ac:chgData name="Claire Jesson (Registry)" userId="S::c.jesson@bham.ac.uk::b939f5ca-0495-4fc0-851e-13dfdaa6a109" providerId="AD" clId="Web-{C6915371-885A-565E-32ED-663ABCF6E3A8}" dt="2024-05-15T15:51:39.949" v="52" actId="20577"/>
          <ac:spMkLst>
            <pc:docMk/>
            <pc:sldMk cId="825604333" sldId="308"/>
            <ac:spMk id="3" creationId="{22172D3F-88F4-7C29-CE64-D0C33BBA2368}"/>
          </ac:spMkLst>
        </pc:spChg>
      </pc:sldChg>
      <pc:sldChg chg="modSp">
        <pc:chgData name="Claire Jesson (Registry)" userId="S::c.jesson@bham.ac.uk::b939f5ca-0495-4fc0-851e-13dfdaa6a109" providerId="AD" clId="Web-{C6915371-885A-565E-32ED-663ABCF6E3A8}" dt="2024-05-15T15:52:31.451" v="63" actId="20577"/>
        <pc:sldMkLst>
          <pc:docMk/>
          <pc:sldMk cId="4187133479" sldId="310"/>
        </pc:sldMkLst>
        <pc:spChg chg="mod">
          <ac:chgData name="Claire Jesson (Registry)" userId="S::c.jesson@bham.ac.uk::b939f5ca-0495-4fc0-851e-13dfdaa6a109" providerId="AD" clId="Web-{C6915371-885A-565E-32ED-663ABCF6E3A8}" dt="2024-05-15T15:52:31.451" v="63" actId="20577"/>
          <ac:spMkLst>
            <pc:docMk/>
            <pc:sldMk cId="4187133479" sldId="310"/>
            <ac:spMk id="3" creationId="{22172D3F-88F4-7C29-CE64-D0C33BBA2368}"/>
          </ac:spMkLst>
        </pc:spChg>
      </pc:sldChg>
      <pc:sldChg chg="modSp">
        <pc:chgData name="Claire Jesson (Registry)" userId="S::c.jesson@bham.ac.uk::b939f5ca-0495-4fc0-851e-13dfdaa6a109" providerId="AD" clId="Web-{C6915371-885A-565E-32ED-663ABCF6E3A8}" dt="2024-05-15T15:53:28.718" v="69" actId="20577"/>
        <pc:sldMkLst>
          <pc:docMk/>
          <pc:sldMk cId="1487009005" sldId="311"/>
        </pc:sldMkLst>
        <pc:spChg chg="mod">
          <ac:chgData name="Claire Jesson (Registry)" userId="S::c.jesson@bham.ac.uk::b939f5ca-0495-4fc0-851e-13dfdaa6a109" providerId="AD" clId="Web-{C6915371-885A-565E-32ED-663ABCF6E3A8}" dt="2024-05-15T15:53:28.718" v="69" actId="20577"/>
          <ac:spMkLst>
            <pc:docMk/>
            <pc:sldMk cId="1487009005" sldId="311"/>
            <ac:spMk id="3" creationId="{90321D4A-2F9A-D9DE-3FD6-35825AFF67CC}"/>
          </ac:spMkLst>
        </pc:spChg>
      </pc:sldChg>
      <pc:sldChg chg="modSp">
        <pc:chgData name="Claire Jesson (Registry)" userId="S::c.jesson@bham.ac.uk::b939f5ca-0495-4fc0-851e-13dfdaa6a109" providerId="AD" clId="Web-{C6915371-885A-565E-32ED-663ABCF6E3A8}" dt="2024-05-15T15:54:37.127" v="85" actId="20577"/>
        <pc:sldMkLst>
          <pc:docMk/>
          <pc:sldMk cId="4276423257" sldId="318"/>
        </pc:sldMkLst>
        <pc:spChg chg="mod">
          <ac:chgData name="Claire Jesson (Registry)" userId="S::c.jesson@bham.ac.uk::b939f5ca-0495-4fc0-851e-13dfdaa6a109" providerId="AD" clId="Web-{C6915371-885A-565E-32ED-663ABCF6E3A8}" dt="2024-05-15T15:54:37.127" v="85" actId="20577"/>
          <ac:spMkLst>
            <pc:docMk/>
            <pc:sldMk cId="4276423257" sldId="318"/>
            <ac:spMk id="3" creationId="{22172D3F-88F4-7C29-CE64-D0C33BBA2368}"/>
          </ac:spMkLst>
        </pc:spChg>
      </pc:sldChg>
      <pc:sldChg chg="modSp">
        <pc:chgData name="Claire Jesson (Registry)" userId="S::c.jesson@bham.ac.uk::b939f5ca-0495-4fc0-851e-13dfdaa6a109" providerId="AD" clId="Web-{C6915371-885A-565E-32ED-663ABCF6E3A8}" dt="2024-05-15T15:56:16.582" v="100" actId="20577"/>
        <pc:sldMkLst>
          <pc:docMk/>
          <pc:sldMk cId="1499176560" sldId="319"/>
        </pc:sldMkLst>
        <pc:spChg chg="mod">
          <ac:chgData name="Claire Jesson (Registry)" userId="S::c.jesson@bham.ac.uk::b939f5ca-0495-4fc0-851e-13dfdaa6a109" providerId="AD" clId="Web-{C6915371-885A-565E-32ED-663ABCF6E3A8}" dt="2024-05-15T15:56:16.582" v="100" actId="20577"/>
          <ac:spMkLst>
            <pc:docMk/>
            <pc:sldMk cId="1499176560" sldId="319"/>
            <ac:spMk id="3" creationId="{22172D3F-88F4-7C29-CE64-D0C33BBA2368}"/>
          </ac:spMkLst>
        </pc:spChg>
      </pc:sldChg>
      <pc:sldChg chg="modSp">
        <pc:chgData name="Claire Jesson (Registry)" userId="S::c.jesson@bham.ac.uk::b939f5ca-0495-4fc0-851e-13dfdaa6a109" providerId="AD" clId="Web-{C6915371-885A-565E-32ED-663ABCF6E3A8}" dt="2024-05-15T15:57:35.475" v="106" actId="20577"/>
        <pc:sldMkLst>
          <pc:docMk/>
          <pc:sldMk cId="8245331" sldId="326"/>
        </pc:sldMkLst>
        <pc:spChg chg="mod">
          <ac:chgData name="Claire Jesson (Registry)" userId="S::c.jesson@bham.ac.uk::b939f5ca-0495-4fc0-851e-13dfdaa6a109" providerId="AD" clId="Web-{C6915371-885A-565E-32ED-663ABCF6E3A8}" dt="2024-05-15T15:57:35.475" v="106" actId="20577"/>
          <ac:spMkLst>
            <pc:docMk/>
            <pc:sldMk cId="8245331" sldId="326"/>
            <ac:spMk id="3" creationId="{22172D3F-88F4-7C29-CE64-D0C33BBA2368}"/>
          </ac:spMkLst>
        </pc:spChg>
      </pc:sldChg>
    </pc:docChg>
  </pc:docChgLst>
  <pc:docChgLst>
    <pc:chgData name="Claire Jesson (Registry)" userId="S::c.jesson@bham.ac.uk::b939f5ca-0495-4fc0-851e-13dfdaa6a109" providerId="AD" clId="Web-{6FBFE3EE-50D4-436E-AE31-04F71366A58A}"/>
    <pc:docChg chg="modSld">
      <pc:chgData name="Claire Jesson (Registry)" userId="S::c.jesson@bham.ac.uk::b939f5ca-0495-4fc0-851e-13dfdaa6a109" providerId="AD" clId="Web-{6FBFE3EE-50D4-436E-AE31-04F71366A58A}" dt="2024-05-15T16:09:07.310" v="2" actId="20577"/>
      <pc:docMkLst>
        <pc:docMk/>
      </pc:docMkLst>
      <pc:sldChg chg="modSp">
        <pc:chgData name="Claire Jesson (Registry)" userId="S::c.jesson@bham.ac.uk::b939f5ca-0495-4fc0-851e-13dfdaa6a109" providerId="AD" clId="Web-{6FBFE3EE-50D4-436E-AE31-04F71366A58A}" dt="2024-05-15T16:09:07.310" v="2" actId="20577"/>
        <pc:sldMkLst>
          <pc:docMk/>
          <pc:sldMk cId="4276423257" sldId="318"/>
        </pc:sldMkLst>
        <pc:spChg chg="mod">
          <ac:chgData name="Claire Jesson (Registry)" userId="S::c.jesson@bham.ac.uk::b939f5ca-0495-4fc0-851e-13dfdaa6a109" providerId="AD" clId="Web-{6FBFE3EE-50D4-436E-AE31-04F71366A58A}" dt="2024-05-15T16:09:07.310" v="2" actId="20577"/>
          <ac:spMkLst>
            <pc:docMk/>
            <pc:sldMk cId="4276423257" sldId="318"/>
            <ac:spMk id="3" creationId="{22172D3F-88F4-7C29-CE64-D0C33BBA2368}"/>
          </ac:spMkLst>
        </pc:spChg>
      </pc:sldChg>
    </pc:docChg>
  </pc:docChgLst>
  <pc:docChgLst>
    <pc:chgData name="Helena Ward (Registry)" userId="S::h.ward.2@bham.ac.uk::2b38b1ce-89aa-4626-ae53-95f7d0d48e49" providerId="AD" clId="Web-{5193C0D6-4E9B-4379-81C3-F2B5EBF16D05}"/>
    <pc:docChg chg="addSld modSld">
      <pc:chgData name="Helena Ward (Registry)" userId="S::h.ward.2@bham.ac.uk::2b38b1ce-89aa-4626-ae53-95f7d0d48e49" providerId="AD" clId="Web-{5193C0D6-4E9B-4379-81C3-F2B5EBF16D05}" dt="2024-05-20T13:47:06.436" v="5" actId="20577"/>
      <pc:docMkLst>
        <pc:docMk/>
      </pc:docMkLst>
      <pc:sldChg chg="addSp modSp new">
        <pc:chgData name="Helena Ward (Registry)" userId="S::h.ward.2@bham.ac.uk::2b38b1ce-89aa-4626-ae53-95f7d0d48e49" providerId="AD" clId="Web-{5193C0D6-4E9B-4379-81C3-F2B5EBF16D05}" dt="2024-05-20T13:46:51.451" v="2"/>
        <pc:sldMkLst>
          <pc:docMk/>
          <pc:sldMk cId="3594101993" sldId="331"/>
        </pc:sldMkLst>
        <pc:spChg chg="add mod">
          <ac:chgData name="Helena Ward (Registry)" userId="S::h.ward.2@bham.ac.uk::2b38b1ce-89aa-4626-ae53-95f7d0d48e49" providerId="AD" clId="Web-{5193C0D6-4E9B-4379-81C3-F2B5EBF16D05}" dt="2024-05-20T13:46:51.451" v="2"/>
          <ac:spMkLst>
            <pc:docMk/>
            <pc:sldMk cId="3594101993" sldId="331"/>
            <ac:spMk id="5" creationId="{C0F2F1FB-CA3C-F626-7EA5-58223A1A2307}"/>
          </ac:spMkLst>
        </pc:spChg>
      </pc:sldChg>
      <pc:sldChg chg="modSp add replId">
        <pc:chgData name="Helena Ward (Registry)" userId="S::h.ward.2@bham.ac.uk::2b38b1ce-89aa-4626-ae53-95f7d0d48e49" providerId="AD" clId="Web-{5193C0D6-4E9B-4379-81C3-F2B5EBF16D05}" dt="2024-05-20T13:47:06.436" v="5" actId="20577"/>
        <pc:sldMkLst>
          <pc:docMk/>
          <pc:sldMk cId="2640733786" sldId="332"/>
        </pc:sldMkLst>
        <pc:spChg chg="mod">
          <ac:chgData name="Helena Ward (Registry)" userId="S::h.ward.2@bham.ac.uk::2b38b1ce-89aa-4626-ae53-95f7d0d48e49" providerId="AD" clId="Web-{5193C0D6-4E9B-4379-81C3-F2B5EBF16D05}" dt="2024-05-20T13:47:04.452" v="4" actId="20577"/>
          <ac:spMkLst>
            <pc:docMk/>
            <pc:sldMk cId="2640733786" sldId="332"/>
            <ac:spMk id="3" creationId="{A2CE1A65-8EF0-A1AE-1A6C-2800815CC975}"/>
          </ac:spMkLst>
        </pc:spChg>
        <pc:spChg chg="mod">
          <ac:chgData name="Helena Ward (Registry)" userId="S::h.ward.2@bham.ac.uk::2b38b1ce-89aa-4626-ae53-95f7d0d48e49" providerId="AD" clId="Web-{5193C0D6-4E9B-4379-81C3-F2B5EBF16D05}" dt="2024-05-20T13:47:06.436" v="5" actId="20577"/>
          <ac:spMkLst>
            <pc:docMk/>
            <pc:sldMk cId="2640733786" sldId="332"/>
            <ac:spMk id="6" creationId="{7C7D8714-D268-25A6-550A-91B0B685A492}"/>
          </ac:spMkLst>
        </pc:spChg>
      </pc:sldChg>
    </pc:docChg>
  </pc:docChgLst>
  <pc:docChgLst>
    <pc:chgData name="Helena Ward (Registry)" userId="S::h.ward.2@bham.ac.uk::2b38b1ce-89aa-4626-ae53-95f7d0d48e49" providerId="AD" clId="Web-{3B65EE43-924C-4428-9286-ABFC260AF1AE}"/>
    <pc:docChg chg="modSld">
      <pc:chgData name="Helena Ward (Registry)" userId="S::h.ward.2@bham.ac.uk::2b38b1ce-89aa-4626-ae53-95f7d0d48e49" providerId="AD" clId="Web-{3B65EE43-924C-4428-9286-ABFC260AF1AE}" dt="2024-05-29T14:02:09.576" v="0"/>
      <pc:docMkLst>
        <pc:docMk/>
      </pc:docMkLst>
      <pc:sldChg chg="mod modShow">
        <pc:chgData name="Helena Ward (Registry)" userId="S::h.ward.2@bham.ac.uk::2b38b1ce-89aa-4626-ae53-95f7d0d48e49" providerId="AD" clId="Web-{3B65EE43-924C-4428-9286-ABFC260AF1AE}" dt="2024-05-29T14:02:09.576" v="0"/>
        <pc:sldMkLst>
          <pc:docMk/>
          <pc:sldMk cId="2501508984" sldId="330"/>
        </pc:sldMkLst>
      </pc:sldChg>
    </pc:docChg>
  </pc:docChgLst>
  <pc:docChgLst>
    <pc:chgData name="Helena Ward (Registry)" userId="S::h.ward.2@bham.ac.uk::2b38b1ce-89aa-4626-ae53-95f7d0d48e49" providerId="AD" clId="Web-{D6D37D57-7990-4087-AA7E-100B97598B85}"/>
    <pc:docChg chg="modSld">
      <pc:chgData name="Helena Ward (Registry)" userId="S::h.ward.2@bham.ac.uk::2b38b1ce-89aa-4626-ae53-95f7d0d48e49" providerId="AD" clId="Web-{D6D37D57-7990-4087-AA7E-100B97598B85}" dt="2024-05-15T08:33:56.153" v="0"/>
      <pc:docMkLst>
        <pc:docMk/>
      </pc:docMkLst>
      <pc:sldChg chg="delSp">
        <pc:chgData name="Helena Ward (Registry)" userId="S::h.ward.2@bham.ac.uk::2b38b1ce-89aa-4626-ae53-95f7d0d48e49" providerId="AD" clId="Web-{D6D37D57-7990-4087-AA7E-100B97598B85}" dt="2024-05-15T08:33:56.153" v="0"/>
        <pc:sldMkLst>
          <pc:docMk/>
          <pc:sldMk cId="3213910371" sldId="312"/>
        </pc:sldMkLst>
        <pc:spChg chg="del">
          <ac:chgData name="Helena Ward (Registry)" userId="S::h.ward.2@bham.ac.uk::2b38b1ce-89aa-4626-ae53-95f7d0d48e49" providerId="AD" clId="Web-{D6D37D57-7990-4087-AA7E-100B97598B85}" dt="2024-05-15T08:33:56.153" v="0"/>
          <ac:spMkLst>
            <pc:docMk/>
            <pc:sldMk cId="3213910371" sldId="312"/>
            <ac:spMk id="5" creationId="{F7EDFED6-B3DB-5344-B3D2-79C4224AB5FE}"/>
          </ac:spMkLst>
        </pc:spChg>
      </pc:sldChg>
    </pc:docChg>
  </pc:docChgLst>
  <pc:docChgLst>
    <pc:chgData name="Helena Ward (Registry)" userId="2b38b1ce-89aa-4626-ae53-95f7d0d48e49" providerId="ADAL" clId="{EB20A2C0-B0A7-4986-8FA2-851077B79383}"/>
    <pc:docChg chg="custSel delSld modSld">
      <pc:chgData name="Helena Ward (Registry)" userId="2b38b1ce-89aa-4626-ae53-95f7d0d48e49" providerId="ADAL" clId="{EB20A2C0-B0A7-4986-8FA2-851077B79383}" dt="2024-05-20T13:53:33.317" v="41" actId="1076"/>
      <pc:docMkLst>
        <pc:docMk/>
      </pc:docMkLst>
      <pc:sldChg chg="addSp delSp modSp mod">
        <pc:chgData name="Helena Ward (Registry)" userId="2b38b1ce-89aa-4626-ae53-95f7d0d48e49" providerId="ADAL" clId="{EB20A2C0-B0A7-4986-8FA2-851077B79383}" dt="2024-05-15T08:15:38.955" v="1" actId="27614"/>
        <pc:sldMkLst>
          <pc:docMk/>
          <pc:sldMk cId="160158904" sldId="297"/>
        </pc:sldMkLst>
        <pc:spChg chg="del">
          <ac:chgData name="Helena Ward (Registry)" userId="2b38b1ce-89aa-4626-ae53-95f7d0d48e49" providerId="ADAL" clId="{EB20A2C0-B0A7-4986-8FA2-851077B79383}" dt="2024-05-15T08:15:36.060" v="0" actId="931"/>
          <ac:spMkLst>
            <pc:docMk/>
            <pc:sldMk cId="160158904" sldId="297"/>
            <ac:spMk id="7" creationId="{49A4C15E-AE26-B56E-2567-3ABF2DD67F9A}"/>
          </ac:spMkLst>
        </pc:spChg>
        <pc:picChg chg="add mod">
          <ac:chgData name="Helena Ward (Registry)" userId="2b38b1ce-89aa-4626-ae53-95f7d0d48e49" providerId="ADAL" clId="{EB20A2C0-B0A7-4986-8FA2-851077B79383}" dt="2024-05-15T08:15:38.955" v="1" actId="27614"/>
          <ac:picMkLst>
            <pc:docMk/>
            <pc:sldMk cId="160158904" sldId="297"/>
            <ac:picMk id="3" creationId="{3598A201-C1E5-5511-A363-3954BFF8B033}"/>
          </ac:picMkLst>
        </pc:picChg>
      </pc:sldChg>
      <pc:sldChg chg="addSp delSp modSp mod">
        <pc:chgData name="Helena Ward (Registry)" userId="2b38b1ce-89aa-4626-ae53-95f7d0d48e49" providerId="ADAL" clId="{EB20A2C0-B0A7-4986-8FA2-851077B79383}" dt="2024-05-15T08:15:53.986" v="4" actId="962"/>
        <pc:sldMkLst>
          <pc:docMk/>
          <pc:sldMk cId="1084209273" sldId="329"/>
        </pc:sldMkLst>
        <pc:spChg chg="del">
          <ac:chgData name="Helena Ward (Registry)" userId="2b38b1ce-89aa-4626-ae53-95f7d0d48e49" providerId="ADAL" clId="{EB20A2C0-B0A7-4986-8FA2-851077B79383}" dt="2024-05-15T08:15:52.406" v="2" actId="931"/>
          <ac:spMkLst>
            <pc:docMk/>
            <pc:sldMk cId="1084209273" sldId="329"/>
            <ac:spMk id="7" creationId="{4D93D94E-DCF2-E4CA-2603-2777012F3AD9}"/>
          </ac:spMkLst>
        </pc:spChg>
        <pc:picChg chg="add mod">
          <ac:chgData name="Helena Ward (Registry)" userId="2b38b1ce-89aa-4626-ae53-95f7d0d48e49" providerId="ADAL" clId="{EB20A2C0-B0A7-4986-8FA2-851077B79383}" dt="2024-05-15T08:15:53.986" v="4" actId="962"/>
          <ac:picMkLst>
            <pc:docMk/>
            <pc:sldMk cId="1084209273" sldId="329"/>
            <ac:picMk id="4" creationId="{13607F81-E4EE-7A96-2DDE-677C4F4DA01D}"/>
          </ac:picMkLst>
        </pc:picChg>
      </pc:sldChg>
      <pc:sldChg chg="addSp delSp modSp mod">
        <pc:chgData name="Helena Ward (Registry)" userId="2b38b1ce-89aa-4626-ae53-95f7d0d48e49" providerId="ADAL" clId="{EB20A2C0-B0A7-4986-8FA2-851077B79383}" dt="2024-05-20T13:53:33.317" v="41" actId="1076"/>
        <pc:sldMkLst>
          <pc:docMk/>
          <pc:sldMk cId="2501508984" sldId="330"/>
        </pc:sldMkLst>
        <pc:spChg chg="mod">
          <ac:chgData name="Helena Ward (Registry)" userId="2b38b1ce-89aa-4626-ae53-95f7d0d48e49" providerId="ADAL" clId="{EB20A2C0-B0A7-4986-8FA2-851077B79383}" dt="2024-05-20T13:52:19.731" v="39" actId="6549"/>
          <ac:spMkLst>
            <pc:docMk/>
            <pc:sldMk cId="2501508984" sldId="330"/>
            <ac:spMk id="2" creationId="{D00627AE-BB29-7EC2-AC8C-E3165B4D068A}"/>
          </ac:spMkLst>
        </pc:spChg>
        <pc:spChg chg="mod">
          <ac:chgData name="Helena Ward (Registry)" userId="2b38b1ce-89aa-4626-ae53-95f7d0d48e49" providerId="ADAL" clId="{EB20A2C0-B0A7-4986-8FA2-851077B79383}" dt="2024-05-20T13:52:15.840" v="38" actId="1076"/>
          <ac:spMkLst>
            <pc:docMk/>
            <pc:sldMk cId="2501508984" sldId="330"/>
            <ac:spMk id="3" creationId="{90321D4A-2F9A-D9DE-3FD6-35825AFF67CC}"/>
          </ac:spMkLst>
        </pc:spChg>
        <pc:picChg chg="del">
          <ac:chgData name="Helena Ward (Registry)" userId="2b38b1ce-89aa-4626-ae53-95f7d0d48e49" providerId="ADAL" clId="{EB20A2C0-B0A7-4986-8FA2-851077B79383}" dt="2024-05-20T13:49:10.648" v="6" actId="478"/>
          <ac:picMkLst>
            <pc:docMk/>
            <pc:sldMk cId="2501508984" sldId="330"/>
            <ac:picMk id="5" creationId="{A8335937-228D-2A9B-7DB4-72633ACBC156}"/>
          </ac:picMkLst>
        </pc:picChg>
        <pc:picChg chg="add mod">
          <ac:chgData name="Helena Ward (Registry)" userId="2b38b1ce-89aa-4626-ae53-95f7d0d48e49" providerId="ADAL" clId="{EB20A2C0-B0A7-4986-8FA2-851077B79383}" dt="2024-05-20T13:49:14.999" v="10" actId="1076"/>
          <ac:picMkLst>
            <pc:docMk/>
            <pc:sldMk cId="2501508984" sldId="330"/>
            <ac:picMk id="6" creationId="{296A068B-3B60-355F-6708-7C3BF2F5AD38}"/>
          </ac:picMkLst>
        </pc:picChg>
        <pc:cxnChg chg="add del mod">
          <ac:chgData name="Helena Ward (Registry)" userId="2b38b1ce-89aa-4626-ae53-95f7d0d48e49" providerId="ADAL" clId="{EB20A2C0-B0A7-4986-8FA2-851077B79383}" dt="2024-05-20T13:49:51.537" v="16" actId="478"/>
          <ac:cxnSpMkLst>
            <pc:docMk/>
            <pc:sldMk cId="2501508984" sldId="330"/>
            <ac:cxnSpMk id="7" creationId="{B57D9F9A-6AF2-57B9-BB19-E540FEA0B320}"/>
          </ac:cxnSpMkLst>
        </pc:cxnChg>
        <pc:cxnChg chg="add del mod">
          <ac:chgData name="Helena Ward (Registry)" userId="2b38b1ce-89aa-4626-ae53-95f7d0d48e49" providerId="ADAL" clId="{EB20A2C0-B0A7-4986-8FA2-851077B79383}" dt="2024-05-20T13:49:50.115" v="15" actId="478"/>
          <ac:cxnSpMkLst>
            <pc:docMk/>
            <pc:sldMk cId="2501508984" sldId="330"/>
            <ac:cxnSpMk id="8" creationId="{93F0A69E-B5E9-8EF0-63C3-BF3F36C96DB2}"/>
          </ac:cxnSpMkLst>
        </pc:cxnChg>
        <pc:cxnChg chg="add mod">
          <ac:chgData name="Helena Ward (Registry)" userId="2b38b1ce-89aa-4626-ae53-95f7d0d48e49" providerId="ADAL" clId="{EB20A2C0-B0A7-4986-8FA2-851077B79383}" dt="2024-05-20T13:50:36.844" v="20" actId="1076"/>
          <ac:cxnSpMkLst>
            <pc:docMk/>
            <pc:sldMk cId="2501508984" sldId="330"/>
            <ac:cxnSpMk id="10" creationId="{08327F01-4497-D1AA-888B-D9914453FE84}"/>
          </ac:cxnSpMkLst>
        </pc:cxnChg>
        <pc:cxnChg chg="add mod">
          <ac:chgData name="Helena Ward (Registry)" userId="2b38b1ce-89aa-4626-ae53-95f7d0d48e49" providerId="ADAL" clId="{EB20A2C0-B0A7-4986-8FA2-851077B79383}" dt="2024-05-20T13:53:33.317" v="41" actId="1076"/>
          <ac:cxnSpMkLst>
            <pc:docMk/>
            <pc:sldMk cId="2501508984" sldId="330"/>
            <ac:cxnSpMk id="11" creationId="{B3C26E58-B991-D563-2C78-4DB0306C6132}"/>
          </ac:cxnSpMkLst>
        </pc:cxnChg>
      </pc:sldChg>
      <pc:sldChg chg="del">
        <pc:chgData name="Helena Ward (Registry)" userId="2b38b1ce-89aa-4626-ae53-95f7d0d48e49" providerId="ADAL" clId="{EB20A2C0-B0A7-4986-8FA2-851077B79383}" dt="2024-05-20T13:52:03.826" v="36" actId="2696"/>
        <pc:sldMkLst>
          <pc:docMk/>
          <pc:sldMk cId="3594101993" sldId="331"/>
        </pc:sldMkLst>
      </pc:sldChg>
      <pc:sldChg chg="del">
        <pc:chgData name="Helena Ward (Registry)" userId="2b38b1ce-89aa-4626-ae53-95f7d0d48e49" providerId="ADAL" clId="{EB20A2C0-B0A7-4986-8FA2-851077B79383}" dt="2024-05-20T13:49:06.210" v="5" actId="2696"/>
        <pc:sldMkLst>
          <pc:docMk/>
          <pc:sldMk cId="2640733786" sldId="332"/>
        </pc:sldMkLst>
      </pc:sldChg>
    </pc:docChg>
  </pc:docChgLst>
  <pc:docChgLst>
    <pc:chgData name="Claire Jesson (Registry)" userId="S::c.jesson@bham.ac.uk::b939f5ca-0495-4fc0-851e-13dfdaa6a109" providerId="AD" clId="Web-{36EE28E0-C4F2-49A9-9150-F78330DF02C3}"/>
    <pc:docChg chg="modSld">
      <pc:chgData name="Claire Jesson (Registry)" userId="S::c.jesson@bham.ac.uk::b939f5ca-0495-4fc0-851e-13dfdaa6a109" providerId="AD" clId="Web-{36EE28E0-C4F2-49A9-9150-F78330DF02C3}" dt="2024-05-17T10:38:03.525" v="2"/>
      <pc:docMkLst>
        <pc:docMk/>
      </pc:docMkLst>
      <pc:sldChg chg="addSp delSp modSp">
        <pc:chgData name="Claire Jesson (Registry)" userId="S::c.jesson@bham.ac.uk::b939f5ca-0495-4fc0-851e-13dfdaa6a109" providerId="AD" clId="Web-{36EE28E0-C4F2-49A9-9150-F78330DF02C3}" dt="2024-05-17T10:38:03.525" v="2"/>
        <pc:sldMkLst>
          <pc:docMk/>
          <pc:sldMk cId="2501508984" sldId="330"/>
        </pc:sldMkLst>
        <pc:spChg chg="mod">
          <ac:chgData name="Claire Jesson (Registry)" userId="S::c.jesson@bham.ac.uk::b939f5ca-0495-4fc0-851e-13dfdaa6a109" providerId="AD" clId="Web-{36EE28E0-C4F2-49A9-9150-F78330DF02C3}" dt="2024-05-17T10:38:03.525" v="2"/>
          <ac:spMkLst>
            <pc:docMk/>
            <pc:sldMk cId="2501508984" sldId="330"/>
            <ac:spMk id="3" creationId="{90321D4A-2F9A-D9DE-3FD6-35825AFF67CC}"/>
          </ac:spMkLst>
        </pc:spChg>
        <pc:picChg chg="del">
          <ac:chgData name="Claire Jesson (Registry)" userId="S::c.jesson@bham.ac.uk::b939f5ca-0495-4fc0-851e-13dfdaa6a109" providerId="AD" clId="Web-{36EE28E0-C4F2-49A9-9150-F78330DF02C3}" dt="2024-05-17T10:37:46.946" v="0"/>
          <ac:picMkLst>
            <pc:docMk/>
            <pc:sldMk cId="2501508984" sldId="330"/>
            <ac:picMk id="4" creationId="{78004955-EA23-6F78-0C54-1A7B1049FC21}"/>
          </ac:picMkLst>
        </pc:picChg>
        <pc:picChg chg="add mod">
          <ac:chgData name="Claire Jesson (Registry)" userId="S::c.jesson@bham.ac.uk::b939f5ca-0495-4fc0-851e-13dfdaa6a109" providerId="AD" clId="Web-{36EE28E0-C4F2-49A9-9150-F78330DF02C3}" dt="2024-05-17T10:38:03.525" v="2"/>
          <ac:picMkLst>
            <pc:docMk/>
            <pc:sldMk cId="2501508984" sldId="330"/>
            <ac:picMk id="5" creationId="{A8335937-228D-2A9B-7DB4-72633ACBC1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346B67-71C4-6A20-5B1F-CF02011E03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B6DA43-4E6A-F57C-F129-8621F4C48E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B6302-81D9-3341-8BEE-558FFE2510A3}" type="datetimeFigureOut">
              <a:rPr lang="en-US" smtClean="0"/>
              <a:t>5/29/2024</a:t>
            </a:fld>
            <a:endParaRPr lang="en-US"/>
          </a:p>
        </p:txBody>
      </p:sp>
      <p:sp>
        <p:nvSpPr>
          <p:cNvPr id="4" name="Footer Placeholder 3">
            <a:extLst>
              <a:ext uri="{FF2B5EF4-FFF2-40B4-BE49-F238E27FC236}">
                <a16:creationId xmlns:a16="http://schemas.microsoft.com/office/drawing/2014/main" id="{B51356D5-F218-1A4F-F824-0004C2F048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BBB1A6-FD46-F964-76CD-4727A6A780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4192F-5B50-BB49-817A-7CA11482C31B}" type="slidenum">
              <a:rPr lang="en-US" smtClean="0"/>
              <a:t>‹#›</a:t>
            </a:fld>
            <a:endParaRPr lang="en-US"/>
          </a:p>
        </p:txBody>
      </p:sp>
    </p:spTree>
    <p:extLst>
      <p:ext uri="{BB962C8B-B14F-4D97-AF65-F5344CB8AC3E}">
        <p14:creationId xmlns:p14="http://schemas.microsoft.com/office/powerpoint/2010/main" val="22598423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DFEF-057C-A843-8C81-03384ABB4BFC}"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D149E-358D-2440-BDD5-072440F2B74A}" type="slidenum">
              <a:rPr lang="en-US" smtClean="0"/>
              <a:t>‹#›</a:t>
            </a:fld>
            <a:endParaRPr lang="en-US"/>
          </a:p>
        </p:txBody>
      </p:sp>
    </p:spTree>
    <p:extLst>
      <p:ext uri="{BB962C8B-B14F-4D97-AF65-F5344CB8AC3E}">
        <p14:creationId xmlns:p14="http://schemas.microsoft.com/office/powerpoint/2010/main" val="101176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D149E-358D-2440-BDD5-072440F2B7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808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pic>
        <p:nvPicPr>
          <p:cNvPr id="7" name="5. Picture">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2EF67E1-6EE4-3331-ABA4-9F069831BFF9}"/>
              </a:ext>
            </a:extLst>
          </p:cNvPr>
          <p:cNvPicPr>
            <a:picLocks noChangeAspect="1"/>
          </p:cNvPicPr>
          <p:nvPr userDrawn="1"/>
        </p:nvPicPr>
        <p:blipFill>
          <a:blip r:embed="rId3"/>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279272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5A08B27-4FCD-D887-21E3-71B416AADE54}"/>
              </a:ext>
            </a:extLst>
          </p:cNvPr>
          <p:cNvPicPr>
            <a:picLocks noChangeAspect="1"/>
          </p:cNvPicPr>
          <p:nvPr userDrawn="1"/>
        </p:nvPicPr>
        <p:blipFill>
          <a:blip r:embed="rId2"/>
          <a:stretch>
            <a:fillRect/>
          </a:stretch>
        </p:blipFill>
        <p:spPr>
          <a:xfrm>
            <a:off x="9735021" y="5827395"/>
            <a:ext cx="1954059" cy="487304"/>
          </a:xfrm>
          <a:prstGeom prst="rect">
            <a:avLst/>
          </a:prstGeom>
        </p:spPr>
      </p:pic>
    </p:spTree>
    <p:extLst>
      <p:ext uri="{BB962C8B-B14F-4D97-AF65-F5344CB8AC3E}">
        <p14:creationId xmlns:p14="http://schemas.microsoft.com/office/powerpoint/2010/main" val="66888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Divider Slide - 1">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4D8642A1-7E6D-B42F-7749-8DC80C6DEDA2}"/>
              </a:ext>
            </a:extLst>
          </p:cNvPr>
          <p:cNvSpPr>
            <a:spLocks noGrp="1"/>
          </p:cNvSpPr>
          <p:nvPr>
            <p:ph type="ctrTitle" hasCustomPrompt="1"/>
          </p:nvPr>
        </p:nvSpPr>
        <p:spPr>
          <a:xfrm>
            <a:off x="406400" y="754224"/>
            <a:ext cx="6520180" cy="976045"/>
          </a:xfrm>
          <a:prstGeom prst="rect">
            <a:avLst/>
          </a:prstGeom>
        </p:spPr>
        <p:txBody>
          <a:bodyPr anchor="b"/>
          <a:lstStyle>
            <a:lvl1pPr algn="l">
              <a:lnSpc>
                <a:spcPts val="5400"/>
              </a:lnSpc>
              <a:defRPr sz="6000"/>
            </a:lvl1pPr>
          </a:lstStyle>
          <a:p>
            <a:r>
              <a:rPr lang="en-GB" dirty="0"/>
              <a:t>Insert headline here.</a:t>
            </a:r>
            <a:endParaRPr lang="en-US" dirty="0"/>
          </a:p>
        </p:txBody>
      </p:sp>
      <p:sp>
        <p:nvSpPr>
          <p:cNvPr id="4" name="2. Subtitle Placeholder">
            <a:extLst>
              <a:ext uri="{FF2B5EF4-FFF2-40B4-BE49-F238E27FC236}">
                <a16:creationId xmlns:a16="http://schemas.microsoft.com/office/drawing/2014/main" id="{798414E1-64D1-96D6-D06F-F94F3202CC59}"/>
              </a:ext>
            </a:extLst>
          </p:cNvPr>
          <p:cNvSpPr>
            <a:spLocks noGrp="1"/>
          </p:cNvSpPr>
          <p:nvPr>
            <p:ph type="subTitle" idx="1" hasCustomPrompt="1"/>
          </p:nvPr>
        </p:nvSpPr>
        <p:spPr>
          <a:xfrm>
            <a:off x="406400" y="2059593"/>
            <a:ext cx="6353996" cy="1369407"/>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3852863"/>
            <a:ext cx="12192000" cy="3005137"/>
          </a:xfrm>
        </p:spPr>
        <p:txBody>
          <a:bodyPr/>
          <a:lstStyle/>
          <a:p>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9E76A172-0120-5491-60E8-988074C1EB70}"/>
              </a:ext>
            </a:extLst>
          </p:cNvPr>
          <p:cNvPicPr>
            <a:picLocks noChangeAspect="1"/>
          </p:cNvPicPr>
          <p:nvPr userDrawn="1"/>
        </p:nvPicPr>
        <p:blipFill>
          <a:blip r:embed="rId2"/>
          <a:stretch>
            <a:fillRect/>
          </a:stretch>
        </p:blipFill>
        <p:spPr>
          <a:xfrm>
            <a:off x="9735021" y="754942"/>
            <a:ext cx="1954059" cy="487304"/>
          </a:xfrm>
          <a:prstGeom prst="rect">
            <a:avLst/>
          </a:prstGeom>
        </p:spPr>
      </p:pic>
    </p:spTree>
    <p:extLst>
      <p:ext uri="{BB962C8B-B14F-4D97-AF65-F5344CB8AC3E}">
        <p14:creationId xmlns:p14="http://schemas.microsoft.com/office/powerpoint/2010/main" val="156752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Divider Slide - 2">
    <p:spTree>
      <p:nvGrpSpPr>
        <p:cNvPr id="1" name=""/>
        <p:cNvGrpSpPr/>
        <p:nvPr/>
      </p:nvGrpSpPr>
      <p:grpSpPr>
        <a:xfrm>
          <a:off x="0" y="0"/>
          <a:ext cx="0" cy="0"/>
          <a:chOff x="0" y="0"/>
          <a:chExt cx="0" cy="0"/>
        </a:xfrm>
      </p:grpSpPr>
      <p:sp>
        <p:nvSpPr>
          <p:cNvPr id="6" name="1. Title Placeholder">
            <a:extLst>
              <a:ext uri="{FF2B5EF4-FFF2-40B4-BE49-F238E27FC236}">
                <a16:creationId xmlns:a16="http://schemas.microsoft.com/office/drawing/2014/main" id="{DC759DBE-3BA0-9E84-5596-2AD69AA128D4}"/>
              </a:ext>
            </a:extLst>
          </p:cNvPr>
          <p:cNvSpPr>
            <a:spLocks noGrp="1"/>
          </p:cNvSpPr>
          <p:nvPr>
            <p:ph type="ctrTitle" hasCustomPrompt="1"/>
          </p:nvPr>
        </p:nvSpPr>
        <p:spPr>
          <a:xfrm>
            <a:off x="406400"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headline here.</a:t>
            </a:r>
            <a:endParaRPr lang="en-US" dirty="0"/>
          </a:p>
        </p:txBody>
      </p:sp>
      <p:sp>
        <p:nvSpPr>
          <p:cNvPr id="7" name="2. Subtitle Placeholder">
            <a:extLst>
              <a:ext uri="{FF2B5EF4-FFF2-40B4-BE49-F238E27FC236}">
                <a16:creationId xmlns:a16="http://schemas.microsoft.com/office/drawing/2014/main" id="{02A192BC-C9DB-F0AB-B1DE-03D15E5A8739}"/>
              </a:ext>
            </a:extLst>
          </p:cNvPr>
          <p:cNvSpPr>
            <a:spLocks noGrp="1"/>
          </p:cNvSpPr>
          <p:nvPr>
            <p:ph type="subTitle" idx="1" hasCustomPrompt="1"/>
          </p:nvPr>
        </p:nvSpPr>
        <p:spPr>
          <a:xfrm>
            <a:off x="406400"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6407650" y="1"/>
            <a:ext cx="5784349" cy="6858000"/>
          </a:xfrm>
        </p:spPr>
        <p:txBody>
          <a:bodyPr/>
          <a:lstStyle/>
          <a:p>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C28641C-5551-16DE-84DF-E1489E73B09D}"/>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6071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Divider Slide - 3">
    <p:spTree>
      <p:nvGrpSpPr>
        <p:cNvPr id="1" name=""/>
        <p:cNvGrpSpPr/>
        <p:nvPr/>
      </p:nvGrpSpPr>
      <p:grpSpPr>
        <a:xfrm>
          <a:off x="0" y="0"/>
          <a:ext cx="0" cy="0"/>
          <a:chOff x="0" y="0"/>
          <a:chExt cx="0" cy="0"/>
        </a:xfrm>
      </p:grpSpPr>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6407653"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title here.</a:t>
            </a:r>
            <a:endParaRPr lang="en-US" dirty="0"/>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6407653"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1"/>
            <a:ext cx="5784349" cy="6858000"/>
          </a:xfrm>
        </p:spPr>
        <p:txBody>
          <a:bodyPr/>
          <a:lstStyle/>
          <a:p>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6280A6D-54DF-5817-E29B-8DF1551D1CDC}"/>
              </a:ext>
            </a:extLst>
          </p:cNvPr>
          <p:cNvPicPr>
            <a:picLocks noChangeAspect="1"/>
          </p:cNvPicPr>
          <p:nvPr userDrawn="1"/>
        </p:nvPicPr>
        <p:blipFill>
          <a:blip r:embed="rId2"/>
          <a:stretch>
            <a:fillRect/>
          </a:stretch>
        </p:blipFill>
        <p:spPr>
          <a:xfrm>
            <a:off x="6407652" y="5827395"/>
            <a:ext cx="1954059" cy="487304"/>
          </a:xfrm>
          <a:prstGeom prst="rect">
            <a:avLst/>
          </a:prstGeom>
        </p:spPr>
      </p:pic>
    </p:spTree>
    <p:extLst>
      <p:ext uri="{BB962C8B-B14F-4D97-AF65-F5344CB8AC3E}">
        <p14:creationId xmlns:p14="http://schemas.microsoft.com/office/powerpoint/2010/main" val="28695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229CF6-AAC7-DD2D-2383-FA5CC4CFB105}"/>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010399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pic>
        <p:nvPicPr>
          <p:cNvPr id="7" name="5. Picture">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4. Logo">
            <a:extLst>
              <a:ext uri="{FF2B5EF4-FFF2-40B4-BE49-F238E27FC236}">
                <a16:creationId xmlns:a16="http://schemas.microsoft.com/office/drawing/2014/main" id="{4504F269-56E3-639E-F1B1-41EEC4813B5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06400" y="5787179"/>
            <a:ext cx="1954059" cy="567737"/>
          </a:xfrm>
          <a:prstGeom prst="rect">
            <a:avLst/>
          </a:prstGeom>
        </p:spPr>
      </p:pic>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6" name="1. Section Title Placeholder">
            <a:extLst>
              <a:ext uri="{FF2B5EF4-FFF2-40B4-BE49-F238E27FC236}">
                <a16:creationId xmlns:a16="http://schemas.microsoft.com/office/drawing/2014/main" id="{7CE02850-963E-BCA7-D70C-3BCCF65A0640}"/>
              </a:ext>
            </a:extLst>
          </p:cNvPr>
          <p:cNvSpPr>
            <a:spLocks noGrp="1"/>
          </p:cNvSpPr>
          <p:nvPr>
            <p:ph type="body" idx="10" hasCustomPrompt="1"/>
          </p:nvPr>
        </p:nvSpPr>
        <p:spPr>
          <a:xfrm>
            <a:off x="406400" y="698182"/>
            <a:ext cx="9154160" cy="244682"/>
          </a:xfrm>
          <a:prstGeom prst="rect">
            <a:avLst/>
          </a:prstGeom>
        </p:spPr>
        <p:txBody>
          <a:bodyPr wrap="square">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spTree>
    <p:extLst>
      <p:ext uri="{BB962C8B-B14F-4D97-AF65-F5344CB8AC3E}">
        <p14:creationId xmlns:p14="http://schemas.microsoft.com/office/powerpoint/2010/main" val="327879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Title Slide_Image">
    <p:spTree>
      <p:nvGrpSpPr>
        <p:cNvPr id="1" name=""/>
        <p:cNvGrpSpPr/>
        <p:nvPr/>
      </p:nvGrpSpPr>
      <p:grpSpPr>
        <a:xfrm>
          <a:off x="0" y="0"/>
          <a:ext cx="0" cy="0"/>
          <a:chOff x="0" y="0"/>
          <a:chExt cx="0" cy="0"/>
        </a:xfrm>
      </p:grpSpPr>
      <p:pic>
        <p:nvPicPr>
          <p:cNvPr id="7" name="6. Background">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600" cy="6856650"/>
          </a:xfrm>
          <a:prstGeom prst="rect">
            <a:avLst/>
          </a:prstGeom>
        </p:spPr>
      </p:pic>
      <p:pic>
        <p:nvPicPr>
          <p:cNvPr id="11" name="5. Logo">
            <a:extLst>
              <a:ext uri="{FF2B5EF4-FFF2-40B4-BE49-F238E27FC236}">
                <a16:creationId xmlns:a16="http://schemas.microsoft.com/office/drawing/2014/main" id="{57E62669-0C8C-8C81-1274-25D65572689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06400" y="5787179"/>
            <a:ext cx="1954059" cy="567737"/>
          </a:xfrm>
          <a:prstGeom prst="rect">
            <a:avLst/>
          </a:prstGeom>
        </p:spPr>
      </p:pic>
      <p:sp>
        <p:nvSpPr>
          <p:cNvPr id="10" name="4. Picture Placeholder">
            <a:extLst>
              <a:ext uri="{FF2B5EF4-FFF2-40B4-BE49-F238E27FC236}">
                <a16:creationId xmlns:a16="http://schemas.microsoft.com/office/drawing/2014/main" id="{C992F3AA-2026-24C9-831B-F66B099808AB}"/>
              </a:ext>
            </a:extLst>
          </p:cNvPr>
          <p:cNvSpPr>
            <a:spLocks noGrp="1"/>
          </p:cNvSpPr>
          <p:nvPr>
            <p:ph type="pic" idx="11" hasCustomPrompt="1"/>
          </p:nvPr>
        </p:nvSpPr>
        <p:spPr>
          <a:xfrm>
            <a:off x="7656738" y="0"/>
            <a:ext cx="4542379" cy="6858000"/>
          </a:xfrm>
          <a:custGeom>
            <a:avLst/>
            <a:gdLst>
              <a:gd name="connsiteX0" fmla="*/ 1896887 w 4542379"/>
              <a:gd name="connsiteY0" fmla="*/ 0 h 6858000"/>
              <a:gd name="connsiteX1" fmla="*/ 4542379 w 4542379"/>
              <a:gd name="connsiteY1" fmla="*/ 0 h 6858000"/>
              <a:gd name="connsiteX2" fmla="*/ 4542379 w 4542379"/>
              <a:gd name="connsiteY2" fmla="*/ 6858000 h 6858000"/>
              <a:gd name="connsiteX3" fmla="*/ 2609965 w 4542379"/>
              <a:gd name="connsiteY3" fmla="*/ 6858000 h 6858000"/>
              <a:gd name="connsiteX4" fmla="*/ 0 w 4542379"/>
              <a:gd name="connsiteY4" fmla="*/ 177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379" h="6858000">
                <a:moveTo>
                  <a:pt x="1896887" y="0"/>
                </a:moveTo>
                <a:lnTo>
                  <a:pt x="4542379" y="0"/>
                </a:lnTo>
                <a:lnTo>
                  <a:pt x="4542379" y="6858000"/>
                </a:lnTo>
                <a:lnTo>
                  <a:pt x="2609965" y="6858000"/>
                </a:lnTo>
                <a:lnTo>
                  <a:pt x="0" y="1778000"/>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3" name="1. Section Title Placeholder">
            <a:extLst>
              <a:ext uri="{FF2B5EF4-FFF2-40B4-BE49-F238E27FC236}">
                <a16:creationId xmlns:a16="http://schemas.microsoft.com/office/drawing/2014/main" id="{9AA4F300-E495-F297-DBF6-81920AD6E66B}"/>
              </a:ext>
            </a:extLst>
          </p:cNvPr>
          <p:cNvSpPr>
            <a:spLocks noGrp="1"/>
          </p:cNvSpPr>
          <p:nvPr>
            <p:ph type="body" idx="10" hasCustomPrompt="1"/>
          </p:nvPr>
        </p:nvSpPr>
        <p:spPr>
          <a:xfrm>
            <a:off x="406400" y="698182"/>
            <a:ext cx="9154160" cy="244682"/>
          </a:xfrm>
          <a:prstGeom prst="rect">
            <a:avLst/>
          </a:prstGeom>
        </p:spPr>
        <p:txBody>
          <a:bodyPr wrap="square">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spTree>
    <p:extLst>
      <p:ext uri="{BB962C8B-B14F-4D97-AF65-F5344CB8AC3E}">
        <p14:creationId xmlns:p14="http://schemas.microsoft.com/office/powerpoint/2010/main" val="3032998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4. Logo">
            <a:extLst>
              <a:ext uri="{FF2B5EF4-FFF2-40B4-BE49-F238E27FC236}">
                <a16:creationId xmlns:a16="http://schemas.microsoft.com/office/drawing/2014/main" id="{CF67140E-3A47-D241-7182-3577AE6E83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5" name="1. Accent Copy Placeholder">
            <a:extLst>
              <a:ext uri="{FF2B5EF4-FFF2-40B4-BE49-F238E27FC236}">
                <a16:creationId xmlns:a16="http://schemas.microsoft.com/office/drawing/2014/main" id="{557561D6-159E-FCBC-EAD3-DCD31BFEE6F4}"/>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734055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5. Logo">
            <a:extLst>
              <a:ext uri="{FF2B5EF4-FFF2-40B4-BE49-F238E27FC236}">
                <a16:creationId xmlns:a16="http://schemas.microsoft.com/office/drawing/2014/main" id="{A515ED49-4E96-5229-9B8D-AF4FBD70AE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3" name="4. Content Placeholder (2)">
            <a:extLst>
              <a:ext uri="{FF2B5EF4-FFF2-40B4-BE49-F238E27FC236}">
                <a16:creationId xmlns:a16="http://schemas.microsoft.com/office/drawing/2014/main" id="{53C047A4-2E76-022B-2525-898053FDCC63}"/>
              </a:ext>
            </a:extLst>
          </p:cNvPr>
          <p:cNvSpPr>
            <a:spLocks noGrp="1"/>
          </p:cNvSpPr>
          <p:nvPr>
            <p:ph sz="half" idx="11" hasCustomPrompt="1"/>
          </p:nvPr>
        </p:nvSpPr>
        <p:spPr>
          <a:xfrm>
            <a:off x="61036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hasCustomPrompt="1"/>
          </p:nvPr>
        </p:nvSpPr>
        <p:spPr>
          <a:xfrm>
            <a:off x="5029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5A211E00-435D-6B93-A948-8B711ACD8468}"/>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905188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9. Logo">
            <a:extLst>
              <a:ext uri="{FF2B5EF4-FFF2-40B4-BE49-F238E27FC236}">
                <a16:creationId xmlns:a16="http://schemas.microsoft.com/office/drawing/2014/main" id="{A515ED49-4E96-5229-9B8D-AF4FBD70AE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16" name="8. Text Box Placeholder (3)">
            <a:extLst>
              <a:ext uri="{FF2B5EF4-FFF2-40B4-BE49-F238E27FC236}">
                <a16:creationId xmlns:a16="http://schemas.microsoft.com/office/drawing/2014/main" id="{D584B818-73B8-22FE-5635-36F576CEABCF}"/>
              </a:ext>
            </a:extLst>
          </p:cNvPr>
          <p:cNvSpPr>
            <a:spLocks noGrp="1"/>
          </p:cNvSpPr>
          <p:nvPr>
            <p:ph type="body" sz="quarter" idx="21" hasCustomPrompt="1"/>
          </p:nvPr>
        </p:nvSpPr>
        <p:spPr>
          <a:xfrm>
            <a:off x="8713782" y="4400389"/>
            <a:ext cx="2520475" cy="981075"/>
          </a:xfrm>
        </p:spPr>
        <p:txBody>
          <a:bodyPr>
            <a:noAutofit/>
          </a:bodyPr>
          <a:lstStyle>
            <a:lvl1pPr marL="0" indent="0">
              <a:lnSpc>
                <a:spcPct val="100000"/>
              </a:lnSpc>
              <a:buNone/>
              <a:defRPr sz="1400"/>
            </a:lvl1pPr>
          </a:lstStyle>
          <a:p>
            <a:r>
              <a:rPr lang="en-GB" dirty="0"/>
              <a:t>Insert sub copy here.</a:t>
            </a:r>
          </a:p>
        </p:txBody>
      </p:sp>
      <p:sp>
        <p:nvSpPr>
          <p:cNvPr id="9" name="7. Content Placeholder (3)">
            <a:extLst>
              <a:ext uri="{FF2B5EF4-FFF2-40B4-BE49-F238E27FC236}">
                <a16:creationId xmlns:a16="http://schemas.microsoft.com/office/drawing/2014/main" id="{5565E762-8883-AB43-D811-12B759024A9D}"/>
              </a:ext>
            </a:extLst>
          </p:cNvPr>
          <p:cNvSpPr>
            <a:spLocks noGrp="1"/>
          </p:cNvSpPr>
          <p:nvPr>
            <p:ph sz="half" idx="16"/>
          </p:nvPr>
        </p:nvSpPr>
        <p:spPr>
          <a:xfrm>
            <a:off x="8714257" y="1637090"/>
            <a:ext cx="2520000" cy="2520000"/>
          </a:xfrm>
          <a:prstGeom prst="rect">
            <a:avLst/>
          </a:prstGeom>
        </p:spPr>
        <p:txBody>
          <a:bodyPr>
            <a:normAutofit/>
          </a:bodyPr>
          <a:lstStyle>
            <a:lvl1pPr>
              <a:defRPr sz="1600"/>
            </a:lvl1pPr>
          </a:lstStyle>
          <a:p>
            <a:pPr lvl="0"/>
            <a:endParaRPr lang="en-US" dirty="0"/>
          </a:p>
        </p:txBody>
      </p:sp>
      <p:sp>
        <p:nvSpPr>
          <p:cNvPr id="13" name="6. Text Box Placeholder (2)">
            <a:extLst>
              <a:ext uri="{FF2B5EF4-FFF2-40B4-BE49-F238E27FC236}">
                <a16:creationId xmlns:a16="http://schemas.microsoft.com/office/drawing/2014/main" id="{005774E2-5CA0-1157-5F43-7B5C9996EFC0}"/>
              </a:ext>
            </a:extLst>
          </p:cNvPr>
          <p:cNvSpPr>
            <a:spLocks noGrp="1"/>
          </p:cNvSpPr>
          <p:nvPr>
            <p:ph type="body" sz="quarter" idx="19" hasCustomPrompt="1"/>
          </p:nvPr>
        </p:nvSpPr>
        <p:spPr>
          <a:xfrm>
            <a:off x="4835525" y="4351119"/>
            <a:ext cx="2520950" cy="1014413"/>
          </a:xfrm>
        </p:spPr>
        <p:txBody>
          <a:bodyPr>
            <a:noAutofit/>
          </a:bodyPr>
          <a:lstStyle>
            <a:lvl1pPr>
              <a:lnSpc>
                <a:spcPct val="100000"/>
              </a:lnSpc>
              <a:defRPr sz="1400"/>
            </a:lvl1pPr>
          </a:lstStyle>
          <a:p>
            <a:r>
              <a:rPr lang="en-GB" dirty="0"/>
              <a:t>Insert sub copy here.</a:t>
            </a:r>
          </a:p>
        </p:txBody>
      </p:sp>
      <p:sp>
        <p:nvSpPr>
          <p:cNvPr id="4" name="5. Content Placeholder (2)">
            <a:extLst>
              <a:ext uri="{FF2B5EF4-FFF2-40B4-BE49-F238E27FC236}">
                <a16:creationId xmlns:a16="http://schemas.microsoft.com/office/drawing/2014/main" id="{A2B13861-080E-609A-01A7-5EDC25A0B0FF}"/>
              </a:ext>
            </a:extLst>
          </p:cNvPr>
          <p:cNvSpPr>
            <a:spLocks noGrp="1"/>
          </p:cNvSpPr>
          <p:nvPr>
            <p:ph sz="half" idx="15"/>
          </p:nvPr>
        </p:nvSpPr>
        <p:spPr>
          <a:xfrm>
            <a:off x="4836000" y="1637090"/>
            <a:ext cx="2520000" cy="2520000"/>
          </a:xfrm>
          <a:prstGeom prst="rect">
            <a:avLst/>
          </a:prstGeom>
        </p:spPr>
        <p:txBody>
          <a:bodyPr>
            <a:normAutofit/>
          </a:bodyPr>
          <a:lstStyle>
            <a:lvl1pPr>
              <a:defRPr sz="1600"/>
            </a:lvl1pPr>
          </a:lstStyle>
          <a:p>
            <a:pPr lvl="0"/>
            <a:endParaRPr lang="en-US" dirty="0"/>
          </a:p>
        </p:txBody>
      </p:sp>
      <p:sp>
        <p:nvSpPr>
          <p:cNvPr id="15" name="4. Text Box Placeholder (1)">
            <a:extLst>
              <a:ext uri="{FF2B5EF4-FFF2-40B4-BE49-F238E27FC236}">
                <a16:creationId xmlns:a16="http://schemas.microsoft.com/office/drawing/2014/main" id="{6D6CB8B4-9C8E-A2FA-558C-30A5D0827004}"/>
              </a:ext>
            </a:extLst>
          </p:cNvPr>
          <p:cNvSpPr>
            <a:spLocks noGrp="1"/>
          </p:cNvSpPr>
          <p:nvPr>
            <p:ph type="body" sz="quarter" idx="20" hasCustomPrompt="1"/>
          </p:nvPr>
        </p:nvSpPr>
        <p:spPr>
          <a:xfrm>
            <a:off x="967069" y="4351119"/>
            <a:ext cx="2520950" cy="1014413"/>
          </a:xfrm>
        </p:spPr>
        <p:txBody>
          <a:bodyPr>
            <a:noAutofit/>
          </a:bodyPr>
          <a:lstStyle>
            <a:lvl1pPr>
              <a:lnSpc>
                <a:spcPct val="100000"/>
              </a:lnSpc>
              <a:defRPr sz="1400"/>
            </a:lvl1pPr>
          </a:lstStyle>
          <a:p>
            <a:r>
              <a:rPr lang="en-GB" dirty="0"/>
              <a:t>Insert sub copy here.</a:t>
            </a:r>
          </a:p>
        </p:txBody>
      </p:sp>
      <p:sp>
        <p:nvSpPr>
          <p:cNvPr id="3" name="3. Content Placeholder (1)">
            <a:extLst>
              <a:ext uri="{FF2B5EF4-FFF2-40B4-BE49-F238E27FC236}">
                <a16:creationId xmlns:a16="http://schemas.microsoft.com/office/drawing/2014/main" id="{A162B99D-4A4D-B778-5FD2-9F4A22B0B3AA}"/>
              </a:ext>
            </a:extLst>
          </p:cNvPr>
          <p:cNvSpPr>
            <a:spLocks noGrp="1"/>
          </p:cNvSpPr>
          <p:nvPr>
            <p:ph sz="half" idx="14"/>
          </p:nvPr>
        </p:nvSpPr>
        <p:spPr>
          <a:xfrm>
            <a:off x="968019" y="1636464"/>
            <a:ext cx="2520000" cy="2520000"/>
          </a:xfrm>
          <a:prstGeom prst="rect">
            <a:avLst/>
          </a:prstGeom>
        </p:spPr>
        <p:txBody>
          <a:bodyPr>
            <a:normAutofit/>
          </a:bodyPr>
          <a:lstStyle>
            <a:lvl1pPr>
              <a:defRPr sz="1600"/>
            </a:lvl1pPr>
          </a:lstStyle>
          <a:p>
            <a:pPr lvl="0"/>
            <a:endParaRPr lang="en-US" dirty="0"/>
          </a:p>
        </p:txBody>
      </p:sp>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5A211E00-435D-6B93-A948-8B711ACD8468}"/>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1125339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Title Slide_Image">
    <p:spTree>
      <p:nvGrpSpPr>
        <p:cNvPr id="1" name=""/>
        <p:cNvGrpSpPr/>
        <p:nvPr/>
      </p:nvGrpSpPr>
      <p:grpSpPr>
        <a:xfrm>
          <a:off x="0" y="0"/>
          <a:ext cx="0" cy="0"/>
          <a:chOff x="0" y="0"/>
          <a:chExt cx="0" cy="0"/>
        </a:xfrm>
      </p:grpSpPr>
      <p:pic>
        <p:nvPicPr>
          <p:cNvPr id="7" name="6. Background">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600" cy="685665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10" name="4. Picture Placeholder">
            <a:extLst>
              <a:ext uri="{FF2B5EF4-FFF2-40B4-BE49-F238E27FC236}">
                <a16:creationId xmlns:a16="http://schemas.microsoft.com/office/drawing/2014/main" id="{C992F3AA-2026-24C9-831B-F66B099808AB}"/>
              </a:ext>
            </a:extLst>
          </p:cNvPr>
          <p:cNvSpPr>
            <a:spLocks noGrp="1"/>
          </p:cNvSpPr>
          <p:nvPr>
            <p:ph type="pic" idx="11" hasCustomPrompt="1"/>
          </p:nvPr>
        </p:nvSpPr>
        <p:spPr>
          <a:xfrm>
            <a:off x="7642578" y="218"/>
            <a:ext cx="4556539" cy="6858000"/>
          </a:xfrm>
          <a:custGeom>
            <a:avLst/>
            <a:gdLst>
              <a:gd name="connsiteX0" fmla="*/ 1896887 w 4542379"/>
              <a:gd name="connsiteY0" fmla="*/ 0 h 6858000"/>
              <a:gd name="connsiteX1" fmla="*/ 4542379 w 4542379"/>
              <a:gd name="connsiteY1" fmla="*/ 0 h 6858000"/>
              <a:gd name="connsiteX2" fmla="*/ 4542379 w 4542379"/>
              <a:gd name="connsiteY2" fmla="*/ 6858000 h 6858000"/>
              <a:gd name="connsiteX3" fmla="*/ 2609965 w 4542379"/>
              <a:gd name="connsiteY3" fmla="*/ 6858000 h 6858000"/>
              <a:gd name="connsiteX4" fmla="*/ 0 w 4542379"/>
              <a:gd name="connsiteY4" fmla="*/ 177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379" h="6858000">
                <a:moveTo>
                  <a:pt x="1896887" y="0"/>
                </a:moveTo>
                <a:lnTo>
                  <a:pt x="4542379" y="0"/>
                </a:lnTo>
                <a:lnTo>
                  <a:pt x="4542379" y="6858000"/>
                </a:lnTo>
                <a:lnTo>
                  <a:pt x="2609965" y="6858000"/>
                </a:lnTo>
                <a:lnTo>
                  <a:pt x="0" y="1778000"/>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373EF5D-89A1-E767-AC39-6A875CF1499A}"/>
              </a:ext>
            </a:extLst>
          </p:cNvPr>
          <p:cNvPicPr>
            <a:picLocks noChangeAspect="1"/>
          </p:cNvPicPr>
          <p:nvPr userDrawn="1"/>
        </p:nvPicPr>
        <p:blipFill>
          <a:blip r:embed="rId3"/>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4189653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13. Logo">
            <a:extLst>
              <a:ext uri="{FF2B5EF4-FFF2-40B4-BE49-F238E27FC236}">
                <a16:creationId xmlns:a16="http://schemas.microsoft.com/office/drawing/2014/main" id="{A515ED49-4E96-5229-9B8D-AF4FBD70AE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25" name="12. Text Box Placeholder (5)">
            <a:extLst>
              <a:ext uri="{FF2B5EF4-FFF2-40B4-BE49-F238E27FC236}">
                <a16:creationId xmlns:a16="http://schemas.microsoft.com/office/drawing/2014/main" id="{5B5E5E04-BF9B-D216-4E82-268B505C7762}"/>
              </a:ext>
            </a:extLst>
          </p:cNvPr>
          <p:cNvSpPr>
            <a:spLocks noGrp="1"/>
          </p:cNvSpPr>
          <p:nvPr>
            <p:ph type="body" sz="quarter" idx="18" hasCustomPrompt="1"/>
          </p:nvPr>
        </p:nvSpPr>
        <p:spPr>
          <a:xfrm>
            <a:off x="9381803" y="4184005"/>
            <a:ext cx="1897133" cy="1066088"/>
          </a:xfrm>
        </p:spPr>
        <p:txBody>
          <a:bodyPr>
            <a:noAutofit/>
          </a:bodyPr>
          <a:lstStyle>
            <a:lvl1pPr marL="0" indent="0">
              <a:lnSpc>
                <a:spcPct val="100000"/>
              </a:lnSpc>
              <a:buNone/>
              <a:defRPr sz="1200"/>
            </a:lvl1pPr>
          </a:lstStyle>
          <a:p>
            <a:r>
              <a:rPr lang="en-GB" dirty="0"/>
              <a:t>Insert sub copy here.</a:t>
            </a:r>
            <a:br>
              <a:rPr lang="en-GB" dirty="0"/>
            </a:br>
            <a:endParaRPr lang="en-GB" dirty="0"/>
          </a:p>
        </p:txBody>
      </p:sp>
      <p:sp>
        <p:nvSpPr>
          <p:cNvPr id="22" name="11. Content Placeholder (5)">
            <a:extLst>
              <a:ext uri="{FF2B5EF4-FFF2-40B4-BE49-F238E27FC236}">
                <a16:creationId xmlns:a16="http://schemas.microsoft.com/office/drawing/2014/main" id="{501AC7BA-028D-FEB6-5469-48EC7AAA9B8E}"/>
              </a:ext>
            </a:extLst>
          </p:cNvPr>
          <p:cNvSpPr>
            <a:spLocks noGrp="1"/>
          </p:cNvSpPr>
          <p:nvPr>
            <p:ph sz="half" idx="16" hasCustomPrompt="1"/>
          </p:nvPr>
        </p:nvSpPr>
        <p:spPr>
          <a:xfrm>
            <a:off x="9392079" y="1849347"/>
            <a:ext cx="1896775" cy="1896775"/>
          </a:xfrm>
          <a:prstGeom prst="rect">
            <a:avLst/>
          </a:prstGeom>
        </p:spPr>
        <p:txBody>
          <a:bodyPr>
            <a:normAutofit/>
          </a:bodyPr>
          <a:lstStyle>
            <a:lvl1pPr>
              <a:defRPr sz="1400"/>
            </a:lvl1pPr>
          </a:lstStyle>
          <a:p>
            <a:pPr lvl="0"/>
            <a:r>
              <a:rPr lang="en-GB" dirty="0"/>
              <a:t>Click to add text </a:t>
            </a:r>
          </a:p>
        </p:txBody>
      </p:sp>
      <p:sp>
        <p:nvSpPr>
          <p:cNvPr id="28" name="10. Text Box Placeholder (4)">
            <a:extLst>
              <a:ext uri="{FF2B5EF4-FFF2-40B4-BE49-F238E27FC236}">
                <a16:creationId xmlns:a16="http://schemas.microsoft.com/office/drawing/2014/main" id="{2CB0A589-1B39-6BFD-833F-C261B79EAB53}"/>
              </a:ext>
            </a:extLst>
          </p:cNvPr>
          <p:cNvSpPr>
            <a:spLocks noGrp="1"/>
          </p:cNvSpPr>
          <p:nvPr>
            <p:ph type="body" sz="quarter" idx="22" hasCustomPrompt="1"/>
          </p:nvPr>
        </p:nvSpPr>
        <p:spPr>
          <a:xfrm>
            <a:off x="7176755" y="4184004"/>
            <a:ext cx="1897133" cy="1066089"/>
          </a:xfrm>
        </p:spPr>
        <p:txBody>
          <a:bodyPr>
            <a:noAutofit/>
          </a:bodyPr>
          <a:lstStyle>
            <a:lvl1pPr marL="0" indent="0">
              <a:lnSpc>
                <a:spcPct val="100000"/>
              </a:lnSpc>
              <a:buNone/>
              <a:defRPr sz="1200"/>
            </a:lvl1pPr>
          </a:lstStyle>
          <a:p>
            <a:r>
              <a:rPr lang="en-GB" dirty="0"/>
              <a:t>Insert sub copy here.</a:t>
            </a:r>
            <a:br>
              <a:rPr lang="en-GB" dirty="0"/>
            </a:br>
            <a:endParaRPr lang="en-GB" dirty="0"/>
          </a:p>
        </p:txBody>
      </p:sp>
      <p:sp>
        <p:nvSpPr>
          <p:cNvPr id="27" name="9. Content Placeholder (4)">
            <a:extLst>
              <a:ext uri="{FF2B5EF4-FFF2-40B4-BE49-F238E27FC236}">
                <a16:creationId xmlns:a16="http://schemas.microsoft.com/office/drawing/2014/main" id="{8EE165B9-5F96-8B7D-65E4-952286A84550}"/>
              </a:ext>
            </a:extLst>
          </p:cNvPr>
          <p:cNvSpPr>
            <a:spLocks noGrp="1"/>
          </p:cNvSpPr>
          <p:nvPr>
            <p:ph sz="half" idx="20" hasCustomPrompt="1"/>
          </p:nvPr>
        </p:nvSpPr>
        <p:spPr>
          <a:xfrm>
            <a:off x="7184550" y="1848721"/>
            <a:ext cx="1896775" cy="1896775"/>
          </a:xfrm>
          <a:prstGeom prst="rect">
            <a:avLst/>
          </a:prstGeom>
        </p:spPr>
        <p:txBody>
          <a:bodyPr>
            <a:normAutofit/>
          </a:bodyPr>
          <a:lstStyle>
            <a:lvl1pPr>
              <a:defRPr sz="1400"/>
            </a:lvl1pPr>
          </a:lstStyle>
          <a:p>
            <a:pPr lvl="0"/>
            <a:r>
              <a:rPr lang="en-GB" dirty="0"/>
              <a:t>Click to add text </a:t>
            </a:r>
          </a:p>
        </p:txBody>
      </p:sp>
      <p:sp>
        <p:nvSpPr>
          <p:cNvPr id="24" name="8. Text Box Placeholder (3)">
            <a:extLst>
              <a:ext uri="{FF2B5EF4-FFF2-40B4-BE49-F238E27FC236}">
                <a16:creationId xmlns:a16="http://schemas.microsoft.com/office/drawing/2014/main" id="{B909112F-AF48-4EF8-641A-9B4E54BA7BB7}"/>
              </a:ext>
            </a:extLst>
          </p:cNvPr>
          <p:cNvSpPr>
            <a:spLocks noGrp="1"/>
          </p:cNvSpPr>
          <p:nvPr>
            <p:ph type="body" sz="quarter" idx="17" hasCustomPrompt="1"/>
          </p:nvPr>
        </p:nvSpPr>
        <p:spPr>
          <a:xfrm>
            <a:off x="4971707" y="4184004"/>
            <a:ext cx="1897133" cy="1066089"/>
          </a:xfrm>
        </p:spPr>
        <p:txBody>
          <a:bodyPr>
            <a:noAutofit/>
          </a:bodyPr>
          <a:lstStyle>
            <a:lvl1pPr marL="0" indent="0">
              <a:lnSpc>
                <a:spcPct val="100000"/>
              </a:lnSpc>
              <a:buNone/>
              <a:defRPr sz="1200"/>
            </a:lvl1pPr>
          </a:lstStyle>
          <a:p>
            <a:r>
              <a:rPr lang="en-GB" dirty="0"/>
              <a:t>Insert sub copy here.</a:t>
            </a:r>
            <a:br>
              <a:rPr lang="en-GB" dirty="0"/>
            </a:br>
            <a:endParaRPr lang="en-GB" dirty="0"/>
          </a:p>
        </p:txBody>
      </p:sp>
      <p:sp>
        <p:nvSpPr>
          <p:cNvPr id="21" name="7. Content Placeholder (3)">
            <a:extLst>
              <a:ext uri="{FF2B5EF4-FFF2-40B4-BE49-F238E27FC236}">
                <a16:creationId xmlns:a16="http://schemas.microsoft.com/office/drawing/2014/main" id="{8FD9DC28-9EA2-992D-B120-466FD3C7D2BA}"/>
              </a:ext>
            </a:extLst>
          </p:cNvPr>
          <p:cNvSpPr>
            <a:spLocks noGrp="1"/>
          </p:cNvSpPr>
          <p:nvPr>
            <p:ph sz="half" idx="15" hasCustomPrompt="1"/>
          </p:nvPr>
        </p:nvSpPr>
        <p:spPr>
          <a:xfrm>
            <a:off x="4977023" y="1849347"/>
            <a:ext cx="1896775" cy="1896775"/>
          </a:xfrm>
          <a:prstGeom prst="rect">
            <a:avLst/>
          </a:prstGeom>
        </p:spPr>
        <p:txBody>
          <a:bodyPr>
            <a:normAutofit/>
          </a:bodyPr>
          <a:lstStyle>
            <a:lvl1pPr>
              <a:defRPr sz="1400"/>
            </a:lvl1pPr>
          </a:lstStyle>
          <a:p>
            <a:pPr lvl="0"/>
            <a:r>
              <a:rPr lang="en-GB" dirty="0"/>
              <a:t>Click to add text </a:t>
            </a:r>
          </a:p>
        </p:txBody>
      </p:sp>
      <p:sp>
        <p:nvSpPr>
          <p:cNvPr id="29" name="6. Text Box Placeholder (2)">
            <a:extLst>
              <a:ext uri="{FF2B5EF4-FFF2-40B4-BE49-F238E27FC236}">
                <a16:creationId xmlns:a16="http://schemas.microsoft.com/office/drawing/2014/main" id="{9DD023BB-AE46-F45D-29CA-0FCB3D08B47F}"/>
              </a:ext>
            </a:extLst>
          </p:cNvPr>
          <p:cNvSpPr>
            <a:spLocks noGrp="1"/>
          </p:cNvSpPr>
          <p:nvPr>
            <p:ph type="body" sz="quarter" idx="23" hasCustomPrompt="1"/>
          </p:nvPr>
        </p:nvSpPr>
        <p:spPr>
          <a:xfrm>
            <a:off x="2766659" y="4184004"/>
            <a:ext cx="1897133" cy="1066089"/>
          </a:xfrm>
        </p:spPr>
        <p:txBody>
          <a:bodyPr>
            <a:noAutofit/>
          </a:bodyPr>
          <a:lstStyle>
            <a:lvl1pPr marL="0" indent="0">
              <a:lnSpc>
                <a:spcPct val="100000"/>
              </a:lnSpc>
              <a:buNone/>
              <a:defRPr sz="1200"/>
            </a:lvl1pPr>
          </a:lstStyle>
          <a:p>
            <a:r>
              <a:rPr lang="en-GB" dirty="0"/>
              <a:t>Insert sub copy here.</a:t>
            </a:r>
            <a:br>
              <a:rPr lang="en-GB" dirty="0"/>
            </a:br>
            <a:endParaRPr lang="en-GB" dirty="0"/>
          </a:p>
        </p:txBody>
      </p:sp>
      <p:sp>
        <p:nvSpPr>
          <p:cNvPr id="26" name="5. Content Placeholder (2)">
            <a:extLst>
              <a:ext uri="{FF2B5EF4-FFF2-40B4-BE49-F238E27FC236}">
                <a16:creationId xmlns:a16="http://schemas.microsoft.com/office/drawing/2014/main" id="{ED255895-B113-E401-DA57-AF0B96D19FEF}"/>
              </a:ext>
            </a:extLst>
          </p:cNvPr>
          <p:cNvSpPr>
            <a:spLocks noGrp="1"/>
          </p:cNvSpPr>
          <p:nvPr>
            <p:ph sz="half" idx="19" hasCustomPrompt="1"/>
          </p:nvPr>
        </p:nvSpPr>
        <p:spPr>
          <a:xfrm>
            <a:off x="2769496" y="1848721"/>
            <a:ext cx="1896775" cy="1896775"/>
          </a:xfrm>
          <a:prstGeom prst="rect">
            <a:avLst/>
          </a:prstGeom>
        </p:spPr>
        <p:txBody>
          <a:bodyPr>
            <a:normAutofit/>
          </a:bodyPr>
          <a:lstStyle>
            <a:lvl1pPr>
              <a:defRPr sz="1400"/>
            </a:lvl1pPr>
          </a:lstStyle>
          <a:p>
            <a:pPr lvl="0"/>
            <a:r>
              <a:rPr lang="en-GB" dirty="0"/>
              <a:t>Click to add text </a:t>
            </a:r>
          </a:p>
        </p:txBody>
      </p:sp>
      <p:sp>
        <p:nvSpPr>
          <p:cNvPr id="23" name="4. Text Box Placeholder (1)">
            <a:extLst>
              <a:ext uri="{FF2B5EF4-FFF2-40B4-BE49-F238E27FC236}">
                <a16:creationId xmlns:a16="http://schemas.microsoft.com/office/drawing/2014/main" id="{DE2407FE-66CE-2109-85B0-365DE8CD245C}"/>
              </a:ext>
            </a:extLst>
          </p:cNvPr>
          <p:cNvSpPr>
            <a:spLocks noGrp="1"/>
          </p:cNvSpPr>
          <p:nvPr>
            <p:ph type="subTitle" idx="1" hasCustomPrompt="1"/>
          </p:nvPr>
        </p:nvSpPr>
        <p:spPr>
          <a:xfrm>
            <a:off x="561968" y="4183085"/>
            <a:ext cx="1896776" cy="1067009"/>
          </a:xfrm>
          <a:prstGeom prst="rect">
            <a:avLst/>
          </a:prstGeom>
        </p:spPr>
        <p:txBody>
          <a:bodyPr>
            <a:normAutofit/>
          </a:bodyPr>
          <a:lstStyle>
            <a:lvl1pPr marL="0" indent="0" algn="l">
              <a:lnSpc>
                <a:spcPct val="100000"/>
              </a:lnSpc>
              <a:spcBef>
                <a:spcPts val="0"/>
              </a:spcBef>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Insert sub copy here.</a:t>
            </a:r>
            <a:br>
              <a:rPr lang="en-GB" dirty="0"/>
            </a:br>
            <a:endParaRPr lang="en-GB" dirty="0"/>
          </a:p>
        </p:txBody>
      </p:sp>
      <p:sp>
        <p:nvSpPr>
          <p:cNvPr id="20" name="3. Content Placeholder (1)">
            <a:extLst>
              <a:ext uri="{FF2B5EF4-FFF2-40B4-BE49-F238E27FC236}">
                <a16:creationId xmlns:a16="http://schemas.microsoft.com/office/drawing/2014/main" id="{9F858169-0C65-5576-989B-052745F4C06A}"/>
              </a:ext>
            </a:extLst>
          </p:cNvPr>
          <p:cNvSpPr>
            <a:spLocks noGrp="1"/>
          </p:cNvSpPr>
          <p:nvPr>
            <p:ph sz="half" idx="14" hasCustomPrompt="1"/>
          </p:nvPr>
        </p:nvSpPr>
        <p:spPr>
          <a:xfrm>
            <a:off x="561969" y="1848721"/>
            <a:ext cx="1896775" cy="1896775"/>
          </a:xfrm>
          <a:prstGeom prst="rect">
            <a:avLst/>
          </a:prstGeom>
        </p:spPr>
        <p:txBody>
          <a:bodyPr>
            <a:normAutofit/>
          </a:bodyPr>
          <a:lstStyle>
            <a:lvl1pPr>
              <a:defRPr sz="1400"/>
            </a:lvl1pPr>
          </a:lstStyle>
          <a:p>
            <a:pPr lvl="0"/>
            <a:r>
              <a:rPr lang="en-GB" dirty="0"/>
              <a:t>Click to add text </a:t>
            </a:r>
          </a:p>
        </p:txBody>
      </p:sp>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5A211E00-435D-6B93-A948-8B711ACD8468}"/>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4158837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3. Logo">
            <a:extLst>
              <a:ext uri="{FF2B5EF4-FFF2-40B4-BE49-F238E27FC236}">
                <a16:creationId xmlns:a16="http://schemas.microsoft.com/office/drawing/2014/main" id="{E1FBAEAF-9083-CEBB-9361-7C295E600C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9" name="2. Title Placeholder">
            <a:extLst>
              <a:ext uri="{FF2B5EF4-FFF2-40B4-BE49-F238E27FC236}">
                <a16:creationId xmlns:a16="http://schemas.microsoft.com/office/drawing/2014/main" id="{D7DD886C-77A4-6C6D-5419-2C4BB7B910DC}"/>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FC5ECFFC-7310-131F-AEA3-3C64F04FBA5B}"/>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289250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2. Logo">
            <a:extLst>
              <a:ext uri="{FF2B5EF4-FFF2-40B4-BE49-F238E27FC236}">
                <a16:creationId xmlns:a16="http://schemas.microsoft.com/office/drawing/2014/main" id="{C15C8DC2-5B57-3486-68BE-A9A40B3BDF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6" name="1. Accent Copy Placeholder">
            <a:extLst>
              <a:ext uri="{FF2B5EF4-FFF2-40B4-BE49-F238E27FC236}">
                <a16:creationId xmlns:a16="http://schemas.microsoft.com/office/drawing/2014/main" id="{94E3430F-8E1C-E744-A66D-6BBE27B55025}"/>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3699680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4. Logo">
            <a:extLst>
              <a:ext uri="{FF2B5EF4-FFF2-40B4-BE49-F238E27FC236}">
                <a16:creationId xmlns:a16="http://schemas.microsoft.com/office/drawing/2014/main" id="{CF67140E-3A47-D241-7182-3577AE6E83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5BBFF16D-C28A-2955-58AB-9271F939F9FC}"/>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3847072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5. Logo">
            <a:extLst>
              <a:ext uri="{FF2B5EF4-FFF2-40B4-BE49-F238E27FC236}">
                <a16:creationId xmlns:a16="http://schemas.microsoft.com/office/drawing/2014/main" id="{A515ED49-4E96-5229-9B8D-AF4FBD70AE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C8731F82-BFA6-B83E-1FEB-574CA6F3D2DA}"/>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1816119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3. Logo">
            <a:extLst>
              <a:ext uri="{FF2B5EF4-FFF2-40B4-BE49-F238E27FC236}">
                <a16:creationId xmlns:a16="http://schemas.microsoft.com/office/drawing/2014/main" id="{E1FBAEAF-9083-CEBB-9361-7C295E600C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9" name="2. Title Placeholder">
            <a:extLst>
              <a:ext uri="{FF2B5EF4-FFF2-40B4-BE49-F238E27FC236}">
                <a16:creationId xmlns:a16="http://schemas.microsoft.com/office/drawing/2014/main" id="{D7DD886C-77A4-6C6D-5419-2C4BB7B910DC}"/>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699918A8-23A5-FBB4-EC44-436D0872D011}"/>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3697260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2. Logo">
            <a:extLst>
              <a:ext uri="{FF2B5EF4-FFF2-40B4-BE49-F238E27FC236}">
                <a16:creationId xmlns:a16="http://schemas.microsoft.com/office/drawing/2014/main" id="{C15C8DC2-5B57-3486-68BE-A9A40B3BDF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400" y="5787179"/>
            <a:ext cx="1954059" cy="567737"/>
          </a:xfrm>
          <a:prstGeom prst="rect">
            <a:avLst/>
          </a:prstGeom>
        </p:spPr>
      </p:pic>
      <p:sp>
        <p:nvSpPr>
          <p:cNvPr id="2" name="1. Accent Copy Placeholder">
            <a:extLst>
              <a:ext uri="{FF2B5EF4-FFF2-40B4-BE49-F238E27FC236}">
                <a16:creationId xmlns:a16="http://schemas.microsoft.com/office/drawing/2014/main" id="{B390F85E-8263-53C7-A6BC-129ED41190D3}"/>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943147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4. Logo">
            <a:extLst>
              <a:ext uri="{FF2B5EF4-FFF2-40B4-BE49-F238E27FC236}">
                <a16:creationId xmlns:a16="http://schemas.microsoft.com/office/drawing/2014/main" id="{CF67140E-3A47-D241-7182-3577AE6E83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35021" y="5787179"/>
            <a:ext cx="1954059" cy="567737"/>
          </a:xfrm>
          <a:prstGeom prst="rect">
            <a:avLst/>
          </a:prstGeom>
        </p:spPr>
      </p:pic>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2" name="1. Accent Copy Placeholder">
            <a:extLst>
              <a:ext uri="{FF2B5EF4-FFF2-40B4-BE49-F238E27FC236}">
                <a16:creationId xmlns:a16="http://schemas.microsoft.com/office/drawing/2014/main" id="{B413DAF2-44E4-A0EA-D0E1-6085FF53B5EA}"/>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324362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2" name="5. Logo">
            <a:extLst>
              <a:ext uri="{FF2B5EF4-FFF2-40B4-BE49-F238E27FC236}">
                <a16:creationId xmlns:a16="http://schemas.microsoft.com/office/drawing/2014/main" id="{DF78C408-4BFD-C04C-157F-0FF134553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35021" y="5787179"/>
            <a:ext cx="1954059" cy="567737"/>
          </a:xfrm>
          <a:prstGeom prst="rect">
            <a:avLst/>
          </a:prstGeom>
        </p:spPr>
      </p:pic>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3" name="1. Accent Copy Placeholder">
            <a:extLst>
              <a:ext uri="{FF2B5EF4-FFF2-40B4-BE49-F238E27FC236}">
                <a16:creationId xmlns:a16="http://schemas.microsoft.com/office/drawing/2014/main" id="{12D56AE6-DDF8-D06D-AD98-CB27BA7DE730}"/>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3592007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3. Logo">
            <a:extLst>
              <a:ext uri="{FF2B5EF4-FFF2-40B4-BE49-F238E27FC236}">
                <a16:creationId xmlns:a16="http://schemas.microsoft.com/office/drawing/2014/main" id="{99E0FE8C-D1D9-F6AC-9883-1142710E70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35021" y="5787179"/>
            <a:ext cx="1954059" cy="567737"/>
          </a:xfrm>
          <a:prstGeom prst="rect">
            <a:avLst/>
          </a:prstGeom>
        </p:spPr>
      </p:pic>
      <p:sp>
        <p:nvSpPr>
          <p:cNvPr id="9" name="2. Title Placeholder">
            <a:extLst>
              <a:ext uri="{FF2B5EF4-FFF2-40B4-BE49-F238E27FC236}">
                <a16:creationId xmlns:a16="http://schemas.microsoft.com/office/drawing/2014/main" id="{D7DD886C-77A4-6C6D-5419-2C4BB7B910DC}"/>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3" name="1. Accent Copy Placeholder">
            <a:extLst>
              <a:ext uri="{FF2B5EF4-FFF2-40B4-BE49-F238E27FC236}">
                <a16:creationId xmlns:a16="http://schemas.microsoft.com/office/drawing/2014/main" id="{66BB0922-B841-CDA8-7271-0396CEBB5218}"/>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128788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229CF6-AAC7-DD2D-2383-FA5CC4CFB105}"/>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2175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2. Logo">
            <a:extLst>
              <a:ext uri="{FF2B5EF4-FFF2-40B4-BE49-F238E27FC236}">
                <a16:creationId xmlns:a16="http://schemas.microsoft.com/office/drawing/2014/main" id="{F9C64E13-1228-9124-C2B8-2476C1999F3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35021" y="5787179"/>
            <a:ext cx="1954059" cy="567737"/>
          </a:xfrm>
          <a:prstGeom prst="rect">
            <a:avLst/>
          </a:prstGeom>
        </p:spPr>
      </p:pic>
      <p:sp>
        <p:nvSpPr>
          <p:cNvPr id="2" name="1. Accent Copy Placeholder">
            <a:extLst>
              <a:ext uri="{FF2B5EF4-FFF2-40B4-BE49-F238E27FC236}">
                <a16:creationId xmlns:a16="http://schemas.microsoft.com/office/drawing/2014/main" id="{9ECFD1F5-6752-EB67-8E62-BC6AC438B96D}"/>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ACCENT COPY</a:t>
            </a:r>
          </a:p>
        </p:txBody>
      </p:sp>
    </p:spTree>
    <p:extLst>
      <p:ext uri="{BB962C8B-B14F-4D97-AF65-F5344CB8AC3E}">
        <p14:creationId xmlns:p14="http://schemas.microsoft.com/office/powerpoint/2010/main" val="378081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Divider Slide - 1">
    <p:spTree>
      <p:nvGrpSpPr>
        <p:cNvPr id="1" name=""/>
        <p:cNvGrpSpPr/>
        <p:nvPr/>
      </p:nvGrpSpPr>
      <p:grpSpPr>
        <a:xfrm>
          <a:off x="0" y="0"/>
          <a:ext cx="0" cy="0"/>
          <a:chOff x="0" y="0"/>
          <a:chExt cx="0" cy="0"/>
        </a:xfrm>
      </p:grpSpPr>
      <p:pic>
        <p:nvPicPr>
          <p:cNvPr id="9" name="4. Logo">
            <a:extLst>
              <a:ext uri="{FF2B5EF4-FFF2-40B4-BE49-F238E27FC236}">
                <a16:creationId xmlns:a16="http://schemas.microsoft.com/office/drawing/2014/main" id="{BF90ECDB-E18A-591A-8133-2EAE678915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35021" y="617736"/>
            <a:ext cx="1954059" cy="567737"/>
          </a:xfrm>
          <a:prstGeom prst="rect">
            <a:avLst/>
          </a:prstGeom>
        </p:spPr>
      </p:pic>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3852863"/>
            <a:ext cx="12192000" cy="3005137"/>
          </a:xfrm>
        </p:spPr>
        <p:txBody>
          <a:bodyPr/>
          <a:lstStyle/>
          <a:p>
            <a:endParaRPr lang="en-US"/>
          </a:p>
        </p:txBody>
      </p:sp>
      <p:sp>
        <p:nvSpPr>
          <p:cNvPr id="4" name="2. Subtitle Placeholder">
            <a:extLst>
              <a:ext uri="{FF2B5EF4-FFF2-40B4-BE49-F238E27FC236}">
                <a16:creationId xmlns:a16="http://schemas.microsoft.com/office/drawing/2014/main" id="{798414E1-64D1-96D6-D06F-F94F3202CC59}"/>
              </a:ext>
            </a:extLst>
          </p:cNvPr>
          <p:cNvSpPr>
            <a:spLocks noGrp="1"/>
          </p:cNvSpPr>
          <p:nvPr>
            <p:ph type="subTitle" idx="1" hasCustomPrompt="1"/>
          </p:nvPr>
        </p:nvSpPr>
        <p:spPr>
          <a:xfrm>
            <a:off x="406400" y="2059593"/>
            <a:ext cx="6353996" cy="1369407"/>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2" name="1. Title Placeholder">
            <a:extLst>
              <a:ext uri="{FF2B5EF4-FFF2-40B4-BE49-F238E27FC236}">
                <a16:creationId xmlns:a16="http://schemas.microsoft.com/office/drawing/2014/main" id="{4D8642A1-7E6D-B42F-7749-8DC80C6DEDA2}"/>
              </a:ext>
            </a:extLst>
          </p:cNvPr>
          <p:cNvSpPr>
            <a:spLocks noGrp="1"/>
          </p:cNvSpPr>
          <p:nvPr>
            <p:ph type="ctrTitle" hasCustomPrompt="1"/>
          </p:nvPr>
        </p:nvSpPr>
        <p:spPr>
          <a:xfrm>
            <a:off x="406400" y="754224"/>
            <a:ext cx="6520180" cy="976045"/>
          </a:xfrm>
          <a:prstGeom prst="rect">
            <a:avLst/>
          </a:prstGeom>
        </p:spPr>
        <p:txBody>
          <a:bodyPr anchor="b"/>
          <a:lstStyle>
            <a:lvl1pPr algn="l">
              <a:lnSpc>
                <a:spcPts val="5400"/>
              </a:lnSpc>
              <a:defRPr sz="6000"/>
            </a:lvl1pPr>
          </a:lstStyle>
          <a:p>
            <a:r>
              <a:rPr lang="en-GB" dirty="0"/>
              <a:t>Insert headline here.</a:t>
            </a:r>
            <a:endParaRPr lang="en-US" dirty="0"/>
          </a:p>
        </p:txBody>
      </p:sp>
    </p:spTree>
    <p:extLst>
      <p:ext uri="{BB962C8B-B14F-4D97-AF65-F5344CB8AC3E}">
        <p14:creationId xmlns:p14="http://schemas.microsoft.com/office/powerpoint/2010/main" val="2890675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Divider Slide - 2">
    <p:spTree>
      <p:nvGrpSpPr>
        <p:cNvPr id="1" name=""/>
        <p:cNvGrpSpPr/>
        <p:nvPr/>
      </p:nvGrpSpPr>
      <p:grpSpPr>
        <a:xfrm>
          <a:off x="0" y="0"/>
          <a:ext cx="0" cy="0"/>
          <a:chOff x="0" y="0"/>
          <a:chExt cx="0" cy="0"/>
        </a:xfrm>
      </p:grpSpPr>
      <p:pic>
        <p:nvPicPr>
          <p:cNvPr id="10" name="4. Logo">
            <a:extLst>
              <a:ext uri="{FF2B5EF4-FFF2-40B4-BE49-F238E27FC236}">
                <a16:creationId xmlns:a16="http://schemas.microsoft.com/office/drawing/2014/main" id="{8BABB319-CCF3-55F5-FD81-6109BE7B2E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399" y="5787179"/>
            <a:ext cx="1954059" cy="567737"/>
          </a:xfrm>
          <a:prstGeom prst="rect">
            <a:avLst/>
          </a:prstGeom>
        </p:spPr>
      </p:pic>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6407650" y="1"/>
            <a:ext cx="5784349" cy="6858000"/>
          </a:xfrm>
        </p:spPr>
        <p:txBody>
          <a:bodyPr/>
          <a:lstStyle/>
          <a:p>
            <a:endParaRPr lang="en-US"/>
          </a:p>
        </p:txBody>
      </p:sp>
      <p:sp>
        <p:nvSpPr>
          <p:cNvPr id="7" name="2. Subtitle Placeholder">
            <a:extLst>
              <a:ext uri="{FF2B5EF4-FFF2-40B4-BE49-F238E27FC236}">
                <a16:creationId xmlns:a16="http://schemas.microsoft.com/office/drawing/2014/main" id="{02A192BC-C9DB-F0AB-B1DE-03D15E5A8739}"/>
              </a:ext>
            </a:extLst>
          </p:cNvPr>
          <p:cNvSpPr>
            <a:spLocks noGrp="1"/>
          </p:cNvSpPr>
          <p:nvPr>
            <p:ph type="subTitle" idx="1" hasCustomPrompt="1"/>
          </p:nvPr>
        </p:nvSpPr>
        <p:spPr>
          <a:xfrm>
            <a:off x="406400"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6" name="1. Title Placeholder">
            <a:extLst>
              <a:ext uri="{FF2B5EF4-FFF2-40B4-BE49-F238E27FC236}">
                <a16:creationId xmlns:a16="http://schemas.microsoft.com/office/drawing/2014/main" id="{DC759DBE-3BA0-9E84-5596-2AD69AA128D4}"/>
              </a:ext>
            </a:extLst>
          </p:cNvPr>
          <p:cNvSpPr>
            <a:spLocks noGrp="1"/>
          </p:cNvSpPr>
          <p:nvPr>
            <p:ph type="ctrTitle" hasCustomPrompt="1"/>
          </p:nvPr>
        </p:nvSpPr>
        <p:spPr>
          <a:xfrm>
            <a:off x="406400"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headline here.</a:t>
            </a:r>
            <a:endParaRPr lang="en-US" dirty="0"/>
          </a:p>
        </p:txBody>
      </p:sp>
    </p:spTree>
    <p:extLst>
      <p:ext uri="{BB962C8B-B14F-4D97-AF65-F5344CB8AC3E}">
        <p14:creationId xmlns:p14="http://schemas.microsoft.com/office/powerpoint/2010/main" val="1024823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 Divider Slide - 3">
    <p:spTree>
      <p:nvGrpSpPr>
        <p:cNvPr id="1" name=""/>
        <p:cNvGrpSpPr/>
        <p:nvPr/>
      </p:nvGrpSpPr>
      <p:grpSpPr>
        <a:xfrm>
          <a:off x="0" y="0"/>
          <a:ext cx="0" cy="0"/>
          <a:chOff x="0" y="0"/>
          <a:chExt cx="0" cy="0"/>
        </a:xfrm>
      </p:grpSpPr>
      <p:pic>
        <p:nvPicPr>
          <p:cNvPr id="6" name="4. Logo">
            <a:extLst>
              <a:ext uri="{FF2B5EF4-FFF2-40B4-BE49-F238E27FC236}">
                <a16:creationId xmlns:a16="http://schemas.microsoft.com/office/drawing/2014/main" id="{B3A6B713-4FEB-2C71-88F3-1B300E637A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407653" y="5787179"/>
            <a:ext cx="1954059" cy="567737"/>
          </a:xfrm>
          <a:prstGeom prst="rect">
            <a:avLst/>
          </a:prstGeom>
        </p:spPr>
      </p:pic>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1"/>
            <a:ext cx="5784349" cy="6858000"/>
          </a:xfrm>
        </p:spPr>
        <p:txBody>
          <a:bodyPr/>
          <a:lstStyle/>
          <a:p>
            <a:endParaRPr lang="en-US"/>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6407653"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6407653"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title here.</a:t>
            </a:r>
            <a:endParaRPr lang="en-US" dirty="0"/>
          </a:p>
        </p:txBody>
      </p:sp>
    </p:spTree>
    <p:extLst>
      <p:ext uri="{BB962C8B-B14F-4D97-AF65-F5344CB8AC3E}">
        <p14:creationId xmlns:p14="http://schemas.microsoft.com/office/powerpoint/2010/main" val="3548712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0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hasCustomPrompt="1"/>
          </p:nvPr>
        </p:nvSpPr>
        <p:spPr>
          <a:xfrm>
            <a:off x="5029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sp>
        <p:nvSpPr>
          <p:cNvPr id="3" name="4. Content Placeholder (2)">
            <a:extLst>
              <a:ext uri="{FF2B5EF4-FFF2-40B4-BE49-F238E27FC236}">
                <a16:creationId xmlns:a16="http://schemas.microsoft.com/office/drawing/2014/main" id="{53C047A4-2E76-022B-2525-898053FDCC63}"/>
              </a:ext>
            </a:extLst>
          </p:cNvPr>
          <p:cNvSpPr>
            <a:spLocks noGrp="1"/>
          </p:cNvSpPr>
          <p:nvPr>
            <p:ph sz="half" idx="11" hasCustomPrompt="1"/>
          </p:nvPr>
        </p:nvSpPr>
        <p:spPr>
          <a:xfrm>
            <a:off x="61036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82B917E-0306-17E7-D437-B66617BAE92D}"/>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1519740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3" name="3. Content Placeholder (1)">
            <a:extLst>
              <a:ext uri="{FF2B5EF4-FFF2-40B4-BE49-F238E27FC236}">
                <a16:creationId xmlns:a16="http://schemas.microsoft.com/office/drawing/2014/main" id="{A162B99D-4A4D-B778-5FD2-9F4A22B0B3AA}"/>
              </a:ext>
            </a:extLst>
          </p:cNvPr>
          <p:cNvSpPr>
            <a:spLocks noGrp="1"/>
          </p:cNvSpPr>
          <p:nvPr>
            <p:ph sz="half" idx="14"/>
          </p:nvPr>
        </p:nvSpPr>
        <p:spPr>
          <a:xfrm>
            <a:off x="968019" y="1636464"/>
            <a:ext cx="2520000" cy="2520000"/>
          </a:xfrm>
          <a:prstGeom prst="rect">
            <a:avLst/>
          </a:prstGeom>
        </p:spPr>
        <p:txBody>
          <a:bodyPr>
            <a:normAutofit/>
          </a:bodyPr>
          <a:lstStyle>
            <a:lvl1pPr>
              <a:defRPr sz="1600"/>
            </a:lvl1pPr>
          </a:lstStyle>
          <a:p>
            <a:pPr lvl="0"/>
            <a:endParaRPr lang="en-US" dirty="0"/>
          </a:p>
        </p:txBody>
      </p:sp>
      <p:sp>
        <p:nvSpPr>
          <p:cNvPr id="15" name="4. Text Box Placeholder (1)">
            <a:extLst>
              <a:ext uri="{FF2B5EF4-FFF2-40B4-BE49-F238E27FC236}">
                <a16:creationId xmlns:a16="http://schemas.microsoft.com/office/drawing/2014/main" id="{6D6CB8B4-9C8E-A2FA-558C-30A5D0827004}"/>
              </a:ext>
            </a:extLst>
          </p:cNvPr>
          <p:cNvSpPr>
            <a:spLocks noGrp="1"/>
          </p:cNvSpPr>
          <p:nvPr>
            <p:ph type="body" sz="quarter" idx="20" hasCustomPrompt="1"/>
          </p:nvPr>
        </p:nvSpPr>
        <p:spPr>
          <a:xfrm>
            <a:off x="967069" y="4351119"/>
            <a:ext cx="2520950" cy="1014413"/>
          </a:xfrm>
        </p:spPr>
        <p:txBody>
          <a:bodyPr>
            <a:noAutofit/>
          </a:bodyPr>
          <a:lstStyle>
            <a:lvl1pPr>
              <a:lnSpc>
                <a:spcPct val="100000"/>
              </a:lnSpc>
              <a:defRPr sz="1400"/>
            </a:lvl1pPr>
          </a:lstStyle>
          <a:p>
            <a:r>
              <a:rPr lang="en-GB" dirty="0"/>
              <a:t>Insert sub copy here.</a:t>
            </a:r>
          </a:p>
        </p:txBody>
      </p:sp>
      <p:sp>
        <p:nvSpPr>
          <p:cNvPr id="4" name="5. Content Placeholder (2)">
            <a:extLst>
              <a:ext uri="{FF2B5EF4-FFF2-40B4-BE49-F238E27FC236}">
                <a16:creationId xmlns:a16="http://schemas.microsoft.com/office/drawing/2014/main" id="{A2B13861-080E-609A-01A7-5EDC25A0B0FF}"/>
              </a:ext>
            </a:extLst>
          </p:cNvPr>
          <p:cNvSpPr>
            <a:spLocks noGrp="1"/>
          </p:cNvSpPr>
          <p:nvPr>
            <p:ph sz="half" idx="15"/>
          </p:nvPr>
        </p:nvSpPr>
        <p:spPr>
          <a:xfrm>
            <a:off x="4836000" y="1637090"/>
            <a:ext cx="2520000" cy="2520000"/>
          </a:xfrm>
          <a:prstGeom prst="rect">
            <a:avLst/>
          </a:prstGeom>
        </p:spPr>
        <p:txBody>
          <a:bodyPr>
            <a:normAutofit/>
          </a:bodyPr>
          <a:lstStyle>
            <a:lvl1pPr>
              <a:defRPr sz="1600"/>
            </a:lvl1pPr>
          </a:lstStyle>
          <a:p>
            <a:pPr lvl="0"/>
            <a:endParaRPr lang="en-US" dirty="0"/>
          </a:p>
        </p:txBody>
      </p:sp>
      <p:sp>
        <p:nvSpPr>
          <p:cNvPr id="13" name="6. Text Box Placeholder (2)">
            <a:extLst>
              <a:ext uri="{FF2B5EF4-FFF2-40B4-BE49-F238E27FC236}">
                <a16:creationId xmlns:a16="http://schemas.microsoft.com/office/drawing/2014/main" id="{005774E2-5CA0-1157-5F43-7B5C9996EFC0}"/>
              </a:ext>
            </a:extLst>
          </p:cNvPr>
          <p:cNvSpPr>
            <a:spLocks noGrp="1"/>
          </p:cNvSpPr>
          <p:nvPr>
            <p:ph type="body" sz="quarter" idx="19" hasCustomPrompt="1"/>
          </p:nvPr>
        </p:nvSpPr>
        <p:spPr>
          <a:xfrm>
            <a:off x="4835525" y="4351119"/>
            <a:ext cx="2520950" cy="1014413"/>
          </a:xfrm>
        </p:spPr>
        <p:txBody>
          <a:bodyPr>
            <a:noAutofit/>
          </a:bodyPr>
          <a:lstStyle>
            <a:lvl1pPr>
              <a:lnSpc>
                <a:spcPct val="100000"/>
              </a:lnSpc>
              <a:defRPr sz="1400"/>
            </a:lvl1pPr>
          </a:lstStyle>
          <a:p>
            <a:r>
              <a:rPr lang="en-GB" dirty="0"/>
              <a:t>Insert sub copy here.</a:t>
            </a:r>
          </a:p>
        </p:txBody>
      </p:sp>
      <p:sp>
        <p:nvSpPr>
          <p:cNvPr id="9" name="7. Content Placeholder (3)">
            <a:extLst>
              <a:ext uri="{FF2B5EF4-FFF2-40B4-BE49-F238E27FC236}">
                <a16:creationId xmlns:a16="http://schemas.microsoft.com/office/drawing/2014/main" id="{5565E762-8883-AB43-D811-12B759024A9D}"/>
              </a:ext>
            </a:extLst>
          </p:cNvPr>
          <p:cNvSpPr>
            <a:spLocks noGrp="1"/>
          </p:cNvSpPr>
          <p:nvPr>
            <p:ph sz="half" idx="16"/>
          </p:nvPr>
        </p:nvSpPr>
        <p:spPr>
          <a:xfrm>
            <a:off x="8714257" y="1637090"/>
            <a:ext cx="2520000" cy="2520000"/>
          </a:xfrm>
          <a:prstGeom prst="rect">
            <a:avLst/>
          </a:prstGeom>
        </p:spPr>
        <p:txBody>
          <a:bodyPr>
            <a:normAutofit/>
          </a:bodyPr>
          <a:lstStyle>
            <a:lvl1pPr>
              <a:defRPr sz="1600"/>
            </a:lvl1pPr>
          </a:lstStyle>
          <a:p>
            <a:pPr lvl="0"/>
            <a:endParaRPr lang="en-US" dirty="0"/>
          </a:p>
        </p:txBody>
      </p:sp>
      <p:sp>
        <p:nvSpPr>
          <p:cNvPr id="16" name="8. Text Box Placeholder (3)">
            <a:extLst>
              <a:ext uri="{FF2B5EF4-FFF2-40B4-BE49-F238E27FC236}">
                <a16:creationId xmlns:a16="http://schemas.microsoft.com/office/drawing/2014/main" id="{D584B818-73B8-22FE-5635-36F576CEABCF}"/>
              </a:ext>
            </a:extLst>
          </p:cNvPr>
          <p:cNvSpPr>
            <a:spLocks noGrp="1"/>
          </p:cNvSpPr>
          <p:nvPr>
            <p:ph type="body" sz="quarter" idx="21" hasCustomPrompt="1"/>
          </p:nvPr>
        </p:nvSpPr>
        <p:spPr>
          <a:xfrm>
            <a:off x="8713782" y="4400389"/>
            <a:ext cx="2520475" cy="981075"/>
          </a:xfrm>
        </p:spPr>
        <p:txBody>
          <a:bodyPr>
            <a:noAutofit/>
          </a:bodyPr>
          <a:lstStyle>
            <a:lvl1pPr marL="0" indent="0">
              <a:lnSpc>
                <a:spcPct val="100000"/>
              </a:lnSpc>
              <a:buNone/>
              <a:defRPr sz="1400"/>
            </a:lvl1pPr>
          </a:lstStyle>
          <a:p>
            <a:r>
              <a:rPr lang="en-GB" dirty="0"/>
              <a:t>Insert sub copy here.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6AC4827-D56E-785B-690B-73B8B175B654}"/>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4010354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8478-1919-5D6C-4258-F79AF974B55F}"/>
              </a:ext>
            </a:extLst>
          </p:cNvPr>
          <p:cNvSpPr>
            <a:spLocks noGrp="1"/>
          </p:cNvSpPr>
          <p:nvPr>
            <p:ph type="title"/>
          </p:nvPr>
        </p:nvSpPr>
        <p:spPr>
          <a:xfrm>
            <a:off x="502920" y="437430"/>
            <a:ext cx="9131860" cy="478155"/>
          </a:xfrm>
        </p:spPr>
        <p:txBody>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67EF0D17-6E77-5CD3-16CD-26E3DFE760BE}"/>
              </a:ext>
            </a:extLst>
          </p:cNvPr>
          <p:cNvSpPr>
            <a:spLocks noGrp="1"/>
          </p:cNvSpPr>
          <p:nvPr>
            <p:ph type="body" sz="quarter" idx="15" hasCustomPrompt="1"/>
          </p:nvPr>
        </p:nvSpPr>
        <p:spPr>
          <a:xfrm>
            <a:off x="502920" y="4476750"/>
            <a:ext cx="2016443" cy="1820863"/>
          </a:xfrm>
        </p:spPr>
        <p:txBody>
          <a:bodyPr>
            <a:normAutofit/>
          </a:bodyPr>
          <a:lstStyle>
            <a:lvl1pPr>
              <a:defRPr sz="1800"/>
            </a:lvl1pPr>
          </a:lstStyle>
          <a:p>
            <a:pPr lvl="0"/>
            <a:r>
              <a:rPr lang="en-US" dirty="0"/>
              <a:t>Insert sub copy here.</a:t>
            </a:r>
          </a:p>
        </p:txBody>
      </p:sp>
      <p:sp>
        <p:nvSpPr>
          <p:cNvPr id="4" name="Content Placeholder 3">
            <a:extLst>
              <a:ext uri="{FF2B5EF4-FFF2-40B4-BE49-F238E27FC236}">
                <a16:creationId xmlns:a16="http://schemas.microsoft.com/office/drawing/2014/main" id="{1F4AC61D-0737-C0C9-30D4-8A8336BBFECD}"/>
              </a:ext>
            </a:extLst>
          </p:cNvPr>
          <p:cNvSpPr>
            <a:spLocks noGrp="1"/>
          </p:cNvSpPr>
          <p:nvPr>
            <p:ph sz="quarter" idx="10" hasCustomPrompt="1"/>
          </p:nvPr>
        </p:nvSpPr>
        <p:spPr>
          <a:xfrm>
            <a:off x="503238" y="1414463"/>
            <a:ext cx="2016125" cy="2735262"/>
          </a:xfrm>
        </p:spPr>
        <p:txBody>
          <a:bodyPr>
            <a:normAutofit/>
          </a:bodyPr>
          <a:lstStyle>
            <a:lvl1pPr>
              <a:defRPr sz="2000"/>
            </a:lvl1pPr>
          </a:lstStyle>
          <a:p>
            <a:pPr lvl="0"/>
            <a:r>
              <a:rPr lang="en-US" dirty="0"/>
              <a:t>Click to add content.</a:t>
            </a:r>
          </a:p>
        </p:txBody>
      </p:sp>
      <p:sp>
        <p:nvSpPr>
          <p:cNvPr id="11" name="Text Placeholder 9">
            <a:extLst>
              <a:ext uri="{FF2B5EF4-FFF2-40B4-BE49-F238E27FC236}">
                <a16:creationId xmlns:a16="http://schemas.microsoft.com/office/drawing/2014/main" id="{C0DA7482-F143-4CF0-A640-8ED13B307133}"/>
              </a:ext>
            </a:extLst>
          </p:cNvPr>
          <p:cNvSpPr>
            <a:spLocks noGrp="1"/>
          </p:cNvSpPr>
          <p:nvPr>
            <p:ph type="body" sz="quarter" idx="16" hasCustomPrompt="1"/>
          </p:nvPr>
        </p:nvSpPr>
        <p:spPr>
          <a:xfrm>
            <a:off x="2786362" y="4476749"/>
            <a:ext cx="2016443" cy="1820863"/>
          </a:xfrm>
        </p:spPr>
        <p:txBody>
          <a:bodyPr>
            <a:normAutofit/>
          </a:bodyPr>
          <a:lstStyle>
            <a:lvl1pPr>
              <a:defRPr sz="1800"/>
            </a:lvl1pPr>
          </a:lstStyle>
          <a:p>
            <a:pPr lvl="0"/>
            <a:r>
              <a:rPr lang="en-US" dirty="0"/>
              <a:t>Insert sub copy here.</a:t>
            </a:r>
          </a:p>
        </p:txBody>
      </p:sp>
      <p:sp>
        <p:nvSpPr>
          <p:cNvPr id="5" name="Content Placeholder 3">
            <a:extLst>
              <a:ext uri="{FF2B5EF4-FFF2-40B4-BE49-F238E27FC236}">
                <a16:creationId xmlns:a16="http://schemas.microsoft.com/office/drawing/2014/main" id="{014D15FD-6252-3E93-3DD8-F30CC7B3E50A}"/>
              </a:ext>
            </a:extLst>
          </p:cNvPr>
          <p:cNvSpPr>
            <a:spLocks noGrp="1"/>
          </p:cNvSpPr>
          <p:nvPr>
            <p:ph sz="quarter" idx="11" hasCustomPrompt="1"/>
          </p:nvPr>
        </p:nvSpPr>
        <p:spPr>
          <a:xfrm>
            <a:off x="2786362" y="1414463"/>
            <a:ext cx="2016125" cy="2735262"/>
          </a:xfrm>
        </p:spPr>
        <p:txBody>
          <a:bodyPr>
            <a:normAutofit/>
          </a:bodyPr>
          <a:lstStyle>
            <a:lvl1pPr>
              <a:defRPr sz="2000"/>
            </a:lvl1pPr>
          </a:lstStyle>
          <a:p>
            <a:pPr lvl="0"/>
            <a:r>
              <a:rPr lang="en-US" dirty="0"/>
              <a:t>Click to add content.</a:t>
            </a:r>
          </a:p>
        </p:txBody>
      </p:sp>
      <p:sp>
        <p:nvSpPr>
          <p:cNvPr id="12" name="Text Placeholder 9">
            <a:extLst>
              <a:ext uri="{FF2B5EF4-FFF2-40B4-BE49-F238E27FC236}">
                <a16:creationId xmlns:a16="http://schemas.microsoft.com/office/drawing/2014/main" id="{CEC4DD6B-270E-A956-B33E-1F6D23A2BE4C}"/>
              </a:ext>
            </a:extLst>
          </p:cNvPr>
          <p:cNvSpPr>
            <a:spLocks noGrp="1"/>
          </p:cNvSpPr>
          <p:nvPr>
            <p:ph type="body" sz="quarter" idx="17" hasCustomPrompt="1"/>
          </p:nvPr>
        </p:nvSpPr>
        <p:spPr>
          <a:xfrm>
            <a:off x="5069168" y="4476748"/>
            <a:ext cx="2016443" cy="1820863"/>
          </a:xfrm>
        </p:spPr>
        <p:txBody>
          <a:bodyPr>
            <a:normAutofit/>
          </a:bodyPr>
          <a:lstStyle>
            <a:lvl1pPr>
              <a:defRPr sz="1800"/>
            </a:lvl1pPr>
          </a:lstStyle>
          <a:p>
            <a:pPr lvl="0"/>
            <a:r>
              <a:rPr lang="en-US" dirty="0"/>
              <a:t>Insert sub copy here.</a:t>
            </a:r>
          </a:p>
        </p:txBody>
      </p:sp>
      <p:sp>
        <p:nvSpPr>
          <p:cNvPr id="6" name="Content Placeholder 3">
            <a:extLst>
              <a:ext uri="{FF2B5EF4-FFF2-40B4-BE49-F238E27FC236}">
                <a16:creationId xmlns:a16="http://schemas.microsoft.com/office/drawing/2014/main" id="{17ED866F-E066-DC3E-A47D-2AE5AE2717FD}"/>
              </a:ext>
            </a:extLst>
          </p:cNvPr>
          <p:cNvSpPr>
            <a:spLocks noGrp="1"/>
          </p:cNvSpPr>
          <p:nvPr>
            <p:ph sz="quarter" idx="12" hasCustomPrompt="1"/>
          </p:nvPr>
        </p:nvSpPr>
        <p:spPr>
          <a:xfrm>
            <a:off x="5069486" y="1414463"/>
            <a:ext cx="2016125" cy="2735262"/>
          </a:xfrm>
        </p:spPr>
        <p:txBody>
          <a:bodyPr>
            <a:normAutofit/>
          </a:bodyPr>
          <a:lstStyle>
            <a:lvl1pPr>
              <a:defRPr sz="2000"/>
            </a:lvl1pPr>
          </a:lstStyle>
          <a:p>
            <a:pPr lvl="0"/>
            <a:r>
              <a:rPr lang="en-US" dirty="0"/>
              <a:t>Click to add content.</a:t>
            </a:r>
          </a:p>
        </p:txBody>
      </p:sp>
      <p:sp>
        <p:nvSpPr>
          <p:cNvPr id="13" name="Text Placeholder 9">
            <a:extLst>
              <a:ext uri="{FF2B5EF4-FFF2-40B4-BE49-F238E27FC236}">
                <a16:creationId xmlns:a16="http://schemas.microsoft.com/office/drawing/2014/main" id="{A7C7672F-9B2A-41CB-D9DA-0CDAE57CA77C}"/>
              </a:ext>
            </a:extLst>
          </p:cNvPr>
          <p:cNvSpPr>
            <a:spLocks noGrp="1"/>
          </p:cNvSpPr>
          <p:nvPr>
            <p:ph type="body" sz="quarter" idx="18" hasCustomPrompt="1"/>
          </p:nvPr>
        </p:nvSpPr>
        <p:spPr>
          <a:xfrm>
            <a:off x="7351974" y="4501593"/>
            <a:ext cx="2016443" cy="1820863"/>
          </a:xfrm>
        </p:spPr>
        <p:txBody>
          <a:bodyPr>
            <a:normAutofit/>
          </a:bodyPr>
          <a:lstStyle>
            <a:lvl1pPr>
              <a:defRPr sz="1800"/>
            </a:lvl1pPr>
          </a:lstStyle>
          <a:p>
            <a:pPr lvl="0"/>
            <a:r>
              <a:rPr lang="en-US" dirty="0"/>
              <a:t>Insert sub copy here.</a:t>
            </a:r>
          </a:p>
        </p:txBody>
      </p:sp>
      <p:sp>
        <p:nvSpPr>
          <p:cNvPr id="7" name="Content Placeholder 3">
            <a:extLst>
              <a:ext uri="{FF2B5EF4-FFF2-40B4-BE49-F238E27FC236}">
                <a16:creationId xmlns:a16="http://schemas.microsoft.com/office/drawing/2014/main" id="{88A1A463-707F-0C2B-51E7-42B1EFCC66BD}"/>
              </a:ext>
            </a:extLst>
          </p:cNvPr>
          <p:cNvSpPr>
            <a:spLocks noGrp="1"/>
          </p:cNvSpPr>
          <p:nvPr>
            <p:ph sz="quarter" idx="13" hasCustomPrompt="1"/>
          </p:nvPr>
        </p:nvSpPr>
        <p:spPr>
          <a:xfrm>
            <a:off x="7352610" y="1414463"/>
            <a:ext cx="2016125" cy="2735262"/>
          </a:xfrm>
        </p:spPr>
        <p:txBody>
          <a:bodyPr>
            <a:normAutofit/>
          </a:bodyPr>
          <a:lstStyle>
            <a:lvl1pPr>
              <a:defRPr sz="2000"/>
            </a:lvl1pPr>
          </a:lstStyle>
          <a:p>
            <a:pPr lvl="0"/>
            <a:r>
              <a:rPr lang="en-US" dirty="0"/>
              <a:t>Click to add content.</a:t>
            </a:r>
          </a:p>
        </p:txBody>
      </p:sp>
      <p:sp>
        <p:nvSpPr>
          <p:cNvPr id="14" name="Text Placeholder 9">
            <a:extLst>
              <a:ext uri="{FF2B5EF4-FFF2-40B4-BE49-F238E27FC236}">
                <a16:creationId xmlns:a16="http://schemas.microsoft.com/office/drawing/2014/main" id="{9E98F672-341A-E719-698B-C352A2841172}"/>
              </a:ext>
            </a:extLst>
          </p:cNvPr>
          <p:cNvSpPr>
            <a:spLocks noGrp="1"/>
          </p:cNvSpPr>
          <p:nvPr>
            <p:ph type="body" sz="quarter" idx="19" hasCustomPrompt="1"/>
          </p:nvPr>
        </p:nvSpPr>
        <p:spPr>
          <a:xfrm>
            <a:off x="9634780" y="4476748"/>
            <a:ext cx="2016443" cy="1820863"/>
          </a:xfrm>
        </p:spPr>
        <p:txBody>
          <a:bodyPr>
            <a:normAutofit/>
          </a:bodyPr>
          <a:lstStyle>
            <a:lvl1pPr>
              <a:defRPr sz="1800"/>
            </a:lvl1pPr>
          </a:lstStyle>
          <a:p>
            <a:pPr lvl="0"/>
            <a:r>
              <a:rPr lang="en-US" dirty="0"/>
              <a:t>Insert sub copy here.</a:t>
            </a:r>
          </a:p>
        </p:txBody>
      </p:sp>
      <p:sp>
        <p:nvSpPr>
          <p:cNvPr id="8" name="Content Placeholder 3">
            <a:extLst>
              <a:ext uri="{FF2B5EF4-FFF2-40B4-BE49-F238E27FC236}">
                <a16:creationId xmlns:a16="http://schemas.microsoft.com/office/drawing/2014/main" id="{AAEDD792-5A25-F5EA-63B0-789E122E11B6}"/>
              </a:ext>
            </a:extLst>
          </p:cNvPr>
          <p:cNvSpPr>
            <a:spLocks noGrp="1"/>
          </p:cNvSpPr>
          <p:nvPr>
            <p:ph sz="quarter" idx="14" hasCustomPrompt="1"/>
          </p:nvPr>
        </p:nvSpPr>
        <p:spPr>
          <a:xfrm>
            <a:off x="9635734" y="1414463"/>
            <a:ext cx="2016125" cy="2735262"/>
          </a:xfrm>
        </p:spPr>
        <p:txBody>
          <a:bodyPr>
            <a:normAutofit/>
          </a:bodyPr>
          <a:lstStyle>
            <a:lvl1pPr>
              <a:defRPr sz="2000"/>
            </a:lvl1pPr>
          </a:lstStyle>
          <a:p>
            <a:pPr lvl="0"/>
            <a:r>
              <a:rPr lang="en-US" dirty="0"/>
              <a:t>Click to add content.</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C866F15-7594-6E59-1ECC-4CEC6A943632}"/>
              </a:ext>
            </a:extLst>
          </p:cNvPr>
          <p:cNvPicPr>
            <a:picLocks noChangeAspect="1"/>
          </p:cNvPicPr>
          <p:nvPr userDrawn="1"/>
        </p:nvPicPr>
        <p:blipFill>
          <a:blip r:embed="rId2"/>
          <a:stretch>
            <a:fillRect/>
          </a:stretch>
        </p:blipFill>
        <p:spPr>
          <a:xfrm>
            <a:off x="9869577" y="519996"/>
            <a:ext cx="1954059" cy="487304"/>
          </a:xfrm>
          <a:prstGeom prst="rect">
            <a:avLst/>
          </a:prstGeom>
        </p:spPr>
      </p:pic>
    </p:spTree>
    <p:extLst>
      <p:ext uri="{BB962C8B-B14F-4D97-AF65-F5344CB8AC3E}">
        <p14:creationId xmlns:p14="http://schemas.microsoft.com/office/powerpoint/2010/main" val="29879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C2085196-6F0E-5274-2574-8594260F4176}"/>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1802505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517CE37-381F-3FD9-96CB-F3D35B32BD50}"/>
              </a:ext>
            </a:extLst>
          </p:cNvPr>
          <p:cNvPicPr>
            <a:picLocks noChangeAspect="1"/>
          </p:cNvPicPr>
          <p:nvPr userDrawn="1"/>
        </p:nvPicPr>
        <p:blipFill>
          <a:blip r:embed="rId2"/>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3472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6DC3F04-8BBA-0785-458A-2A7116D5CC5D}"/>
              </a:ext>
            </a:extLst>
          </p:cNvPr>
          <p:cNvPicPr>
            <a:picLocks noChangeAspect="1"/>
          </p:cNvPicPr>
          <p:nvPr userDrawn="1"/>
        </p:nvPicPr>
        <p:blipFill>
          <a:blip r:embed="rId2"/>
          <a:stretch>
            <a:fillRect/>
          </a:stretch>
        </p:blipFill>
        <p:spPr>
          <a:xfrm>
            <a:off x="9735021" y="5827395"/>
            <a:ext cx="1954059" cy="487304"/>
          </a:xfrm>
          <a:prstGeom prst="rect">
            <a:avLst/>
          </a:prstGeom>
        </p:spPr>
      </p:pic>
    </p:spTree>
    <p:extLst>
      <p:ext uri="{BB962C8B-B14F-4D97-AF65-F5344CB8AC3E}">
        <p14:creationId xmlns:p14="http://schemas.microsoft.com/office/powerpoint/2010/main" val="111910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C08AA-2148-527A-BB20-1D271A404421}"/>
              </a:ext>
            </a:extLst>
          </p:cNvPr>
          <p:cNvSpPr>
            <a:spLocks noGrp="1"/>
          </p:cNvSpPr>
          <p:nvPr>
            <p:ph type="title"/>
          </p:nvPr>
        </p:nvSpPr>
        <p:spPr>
          <a:xfrm>
            <a:off x="502920" y="437430"/>
            <a:ext cx="10515600" cy="478155"/>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69797B6-4643-3710-FBDF-B4E98217FBDB}"/>
              </a:ext>
            </a:extLst>
          </p:cNvPr>
          <p:cNvSpPr>
            <a:spLocks noGrp="1"/>
          </p:cNvSpPr>
          <p:nvPr>
            <p:ph type="body" idx="1"/>
          </p:nvPr>
        </p:nvSpPr>
        <p:spPr>
          <a:xfrm>
            <a:off x="502920" y="1347469"/>
            <a:ext cx="10515600" cy="48294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933456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 id="2147483705" r:id="rId5"/>
    <p:sldLayoutId id="2147483719" r:id="rId6"/>
    <p:sldLayoutId id="2147483695" r:id="rId7"/>
    <p:sldLayoutId id="2147483696" r:id="rId8"/>
    <p:sldLayoutId id="2147483699" r:id="rId9"/>
    <p:sldLayoutId id="2147483700" r:id="rId10"/>
    <p:sldLayoutId id="2147483686" r:id="rId11"/>
    <p:sldLayoutId id="2147483708" r:id="rId12"/>
    <p:sldLayoutId id="2147483709" r:id="rId13"/>
    <p:sldLayoutId id="2147483710" r:id="rId14"/>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C08AA-2148-527A-BB20-1D271A404421}"/>
              </a:ext>
            </a:extLst>
          </p:cNvPr>
          <p:cNvSpPr>
            <a:spLocks noGrp="1"/>
          </p:cNvSpPr>
          <p:nvPr>
            <p:ph type="title"/>
          </p:nvPr>
        </p:nvSpPr>
        <p:spPr>
          <a:xfrm>
            <a:off x="502920" y="437430"/>
            <a:ext cx="10515600" cy="478155"/>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69797B6-4643-3710-FBDF-B4E98217FBDB}"/>
              </a:ext>
            </a:extLst>
          </p:cNvPr>
          <p:cNvSpPr>
            <a:spLocks noGrp="1"/>
          </p:cNvSpPr>
          <p:nvPr>
            <p:ph type="body" idx="1"/>
          </p:nvPr>
        </p:nvSpPr>
        <p:spPr>
          <a:xfrm>
            <a:off x="502920" y="1347469"/>
            <a:ext cx="10515600" cy="48294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257473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intranet.birmingham.ac.uk/as/studentservices/graduateschool/rsa/vivaexamination.aspx"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ubira@lists.bham.ac.uk" TargetMode="External"/><Relationship Id="rId2" Type="http://schemas.openxmlformats.org/officeDocument/2006/relationships/hyperlink" Target="https://etheses.bham.ac.uk/?_ga=2.204303891.2006302466.1697445422-2134249177.1664870646"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et.birmingham.ac.uk/as/studentservices/graduateschool/rsa/extensions.aspx" TargetMode="External"/><Relationship Id="rId2" Type="http://schemas.openxmlformats.org/officeDocument/2006/relationships/hyperlink" Target="https://intranet.birmingham.ac.uk/as/registry/legislation/regulations.aspx"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intranet.birmingham.ac.uk/pgr/thesi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studenthelp.bham.ac.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orms.office.com/Pages/ResponsePage.aspx?id=z8oksN7eQUKhXDyX1VPp8xL5nDZZPlNOnpmoz2Qujf9UNlBRNlROWTlMTlJEM0tCUENIS0o4NkM2MSQlQCN0PWc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intranet.birmingham.ac.uk/as/studentservices/graduateschool/rsa/intentiontosubmit.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intranet.birmingham.ac.uk/as/registry/legislation/documents/public/cohort-legislation-2024-25/cop-assessment-research-degree-theses-24-25.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intranet.birmingham.ac.uk/as/studentservices/graduateschool/rsa/presentingyourthesis.asp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tranet.birmingham.ac.uk/as/studentservices/graduateschool/rsa/presentingyourthesis.asp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intranet.birmingham.ac.uk/as/studentservices/graduateschool/rsa/submittingyourthesis.asp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12DA8-585E-99E7-CBAA-3E534F028C97}"/>
              </a:ext>
            </a:extLst>
          </p:cNvPr>
          <p:cNvSpPr>
            <a:spLocks noGrp="1"/>
          </p:cNvSpPr>
          <p:nvPr>
            <p:ph type="ctrTitle"/>
          </p:nvPr>
        </p:nvSpPr>
        <p:spPr/>
        <p:txBody>
          <a:bodyPr/>
          <a:lstStyle/>
          <a:p>
            <a:r>
              <a:rPr lang="en-GB" dirty="0"/>
              <a:t>Preparing for your         thesis submission</a:t>
            </a:r>
          </a:p>
        </p:txBody>
      </p:sp>
      <p:sp>
        <p:nvSpPr>
          <p:cNvPr id="6" name="Subtitle 5">
            <a:extLst>
              <a:ext uri="{FF2B5EF4-FFF2-40B4-BE49-F238E27FC236}">
                <a16:creationId xmlns:a16="http://schemas.microsoft.com/office/drawing/2014/main" id="{7840ECBD-C955-4B0C-92E5-3160D2ECDA87}"/>
              </a:ext>
            </a:extLst>
          </p:cNvPr>
          <p:cNvSpPr>
            <a:spLocks noGrp="1"/>
          </p:cNvSpPr>
          <p:nvPr>
            <p:ph type="subTitle" idx="1"/>
          </p:nvPr>
        </p:nvSpPr>
        <p:spPr/>
        <p:txBody>
          <a:bodyPr/>
          <a:lstStyle/>
          <a:p>
            <a:r>
              <a:rPr lang="en-GB" dirty="0"/>
              <a:t>Research Student Administration</a:t>
            </a:r>
          </a:p>
          <a:p>
            <a:r>
              <a:rPr lang="en-GB" dirty="0"/>
              <a:t>Registry</a:t>
            </a:r>
          </a:p>
          <a:p>
            <a:r>
              <a:rPr lang="en-GB" dirty="0"/>
              <a:t>Academic Services</a:t>
            </a:r>
          </a:p>
        </p:txBody>
      </p:sp>
      <p:pic>
        <p:nvPicPr>
          <p:cNvPr id="3" name="Picture Placeholder 2" descr="People walking up stairs to a clock tower&#10;&#10;Description automatically generated">
            <a:extLst>
              <a:ext uri="{FF2B5EF4-FFF2-40B4-BE49-F238E27FC236}">
                <a16:creationId xmlns:a16="http://schemas.microsoft.com/office/drawing/2014/main" id="{3598A201-C1E5-5511-A363-3954BFF8B033}"/>
              </a:ext>
            </a:extLst>
          </p:cNvPr>
          <p:cNvPicPr>
            <a:picLocks noGrp="1" noChangeAspect="1"/>
          </p:cNvPicPr>
          <p:nvPr>
            <p:ph type="pic" idx="11"/>
          </p:nvPr>
        </p:nvPicPr>
        <p:blipFill>
          <a:blip r:embed="rId2"/>
          <a:srcRect l="192" r="192"/>
          <a:stretch>
            <a:fillRect/>
          </a:stretch>
        </p:blipFill>
        <p:spPr/>
      </p:pic>
    </p:spTree>
    <p:extLst>
      <p:ext uri="{BB962C8B-B14F-4D97-AF65-F5344CB8AC3E}">
        <p14:creationId xmlns:p14="http://schemas.microsoft.com/office/powerpoint/2010/main" val="16015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Thesis word count</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fontScale="85000" lnSpcReduction="20000"/>
          </a:bodyPr>
          <a:lstStyle/>
          <a:p>
            <a:pPr>
              <a:lnSpc>
                <a:spcPct val="120000"/>
              </a:lnSpc>
            </a:pPr>
            <a:r>
              <a:rPr lang="en-GB" dirty="0"/>
              <a:t>The following parts of the thesis are </a:t>
            </a:r>
            <a:r>
              <a:rPr lang="en-GB" b="1" dirty="0"/>
              <a:t>not</a:t>
            </a:r>
            <a:r>
              <a:rPr lang="en-GB" dirty="0"/>
              <a:t> included in the word count:</a:t>
            </a:r>
          </a:p>
          <a:p>
            <a:pPr marL="342900" indent="-342900">
              <a:lnSpc>
                <a:spcPct val="120000"/>
              </a:lnSpc>
              <a:buFont typeface="Arial" panose="020B0604020202020204" pitchFamily="34" charset="0"/>
              <a:buChar char="•"/>
            </a:pPr>
            <a:r>
              <a:rPr lang="en-GB" dirty="0"/>
              <a:t>Abstract</a:t>
            </a:r>
          </a:p>
          <a:p>
            <a:pPr marL="342900" indent="-342900">
              <a:lnSpc>
                <a:spcPct val="120000"/>
              </a:lnSpc>
              <a:buFont typeface="Arial" panose="020B0604020202020204" pitchFamily="34" charset="0"/>
              <a:buChar char="•"/>
            </a:pPr>
            <a:r>
              <a:rPr lang="en-GB" dirty="0"/>
              <a:t>Acknowledgements</a:t>
            </a:r>
          </a:p>
          <a:p>
            <a:pPr marL="342900" indent="-342900">
              <a:lnSpc>
                <a:spcPct val="120000"/>
              </a:lnSpc>
              <a:buFont typeface="Arial" panose="020B0604020202020204" pitchFamily="34" charset="0"/>
              <a:buChar char="•"/>
            </a:pPr>
            <a:r>
              <a:rPr lang="en-GB" dirty="0"/>
              <a:t>Contents pages</a:t>
            </a:r>
          </a:p>
          <a:p>
            <a:pPr marL="342900" indent="-342900">
              <a:lnSpc>
                <a:spcPct val="120000"/>
              </a:lnSpc>
              <a:buFont typeface="Arial" panose="020B0604020202020204" pitchFamily="34" charset="0"/>
              <a:buChar char="•"/>
            </a:pPr>
            <a:r>
              <a:rPr lang="en-GB" dirty="0"/>
              <a:t>Appendices</a:t>
            </a:r>
          </a:p>
          <a:p>
            <a:pPr marL="342900" indent="-342900">
              <a:lnSpc>
                <a:spcPct val="120000"/>
              </a:lnSpc>
              <a:buFont typeface="Arial" panose="020B0604020202020204" pitchFamily="34" charset="0"/>
              <a:buChar char="•"/>
            </a:pPr>
            <a:r>
              <a:rPr lang="en-GB" dirty="0"/>
              <a:t>Tables, diagrams and figures (including associated legends)</a:t>
            </a:r>
          </a:p>
          <a:p>
            <a:pPr marL="342900" indent="-342900">
              <a:lnSpc>
                <a:spcPct val="120000"/>
              </a:lnSpc>
              <a:buFont typeface="Arial" panose="020B0604020202020204" pitchFamily="34" charset="0"/>
              <a:buChar char="•"/>
            </a:pPr>
            <a:r>
              <a:rPr lang="en-GB" dirty="0"/>
              <a:t>List of references</a:t>
            </a:r>
          </a:p>
          <a:p>
            <a:pPr marL="342900" indent="-342900">
              <a:lnSpc>
                <a:spcPct val="120000"/>
              </a:lnSpc>
              <a:buFont typeface="Arial" panose="020B0604020202020204" pitchFamily="34" charset="0"/>
              <a:buChar char="•"/>
            </a:pPr>
            <a:r>
              <a:rPr lang="en-GB" dirty="0"/>
              <a:t>Bibliography</a:t>
            </a:r>
          </a:p>
          <a:p>
            <a:pPr marL="342900" indent="-342900">
              <a:lnSpc>
                <a:spcPct val="120000"/>
              </a:lnSpc>
              <a:buFont typeface="Arial" panose="020B0604020202020204" pitchFamily="34" charset="0"/>
              <a:buChar char="•"/>
            </a:pPr>
            <a:r>
              <a:rPr lang="en-GB" dirty="0"/>
              <a:t>Footnotes and endnotes</a:t>
            </a:r>
          </a:p>
          <a:p>
            <a:pPr marL="342900" indent="-342900">
              <a:lnSpc>
                <a:spcPct val="120000"/>
              </a:lnSpc>
              <a:buFont typeface="Arial" panose="020B0604020202020204" pitchFamily="34" charset="0"/>
              <a:buChar char="•"/>
            </a:pPr>
            <a:r>
              <a:rPr lang="en-GB" dirty="0">
                <a:latin typeface="Arial"/>
                <a:cs typeface="Arial"/>
              </a:rPr>
              <a:t>Any bound published material</a:t>
            </a:r>
            <a:endParaRPr lang="en-GB" dirty="0">
              <a:solidFill>
                <a:srgbClr val="FF0000"/>
              </a:solidFill>
              <a:latin typeface="Arial"/>
              <a:cs typeface="Arial"/>
            </a:endParaRPr>
          </a:p>
        </p:txBody>
      </p:sp>
    </p:spTree>
    <p:extLst>
      <p:ext uri="{BB962C8B-B14F-4D97-AF65-F5344CB8AC3E}">
        <p14:creationId xmlns:p14="http://schemas.microsoft.com/office/powerpoint/2010/main" val="202237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7AE-BB29-7EC2-AC8C-E3165B4D068A}"/>
              </a:ext>
            </a:extLst>
          </p:cNvPr>
          <p:cNvSpPr>
            <a:spLocks noGrp="1"/>
          </p:cNvSpPr>
          <p:nvPr>
            <p:ph type="title"/>
          </p:nvPr>
        </p:nvSpPr>
        <p:spPr>
          <a:xfrm>
            <a:off x="502920" y="437430"/>
            <a:ext cx="9921240" cy="478155"/>
          </a:xfrm>
        </p:spPr>
        <p:txBody>
          <a:bodyPr anchor="ctr">
            <a:noAutofit/>
          </a:bodyPr>
          <a:lstStyle/>
          <a:p>
            <a:r>
              <a:rPr lang="en-GB" dirty="0"/>
              <a:t>Thesis word count</a:t>
            </a:r>
          </a:p>
        </p:txBody>
      </p:sp>
      <p:sp>
        <p:nvSpPr>
          <p:cNvPr id="3" name="Content Placeholder 2">
            <a:extLst>
              <a:ext uri="{FF2B5EF4-FFF2-40B4-BE49-F238E27FC236}">
                <a16:creationId xmlns:a16="http://schemas.microsoft.com/office/drawing/2014/main" id="{90321D4A-2F9A-D9DE-3FD6-35825AFF67CC}"/>
              </a:ext>
            </a:extLst>
          </p:cNvPr>
          <p:cNvSpPr>
            <a:spLocks noGrp="1"/>
          </p:cNvSpPr>
          <p:nvPr>
            <p:ph sz="half" idx="1"/>
          </p:nvPr>
        </p:nvSpPr>
        <p:spPr>
          <a:xfrm>
            <a:off x="502920" y="1310641"/>
            <a:ext cx="5181600" cy="4378959"/>
          </a:xfrm>
        </p:spPr>
        <p:txBody>
          <a:bodyPr>
            <a:normAutofit/>
          </a:bodyPr>
          <a:lstStyle/>
          <a:p>
            <a:r>
              <a:rPr lang="en-GB" dirty="0"/>
              <a:t>The maximum word count for each qualification is set out in regulation 7.4.2(d)</a:t>
            </a:r>
          </a:p>
          <a:p>
            <a:endParaRPr lang="en-GB" dirty="0"/>
          </a:p>
          <a:p>
            <a:r>
              <a:rPr lang="en-GB" dirty="0"/>
              <a:t>We cannot accept for examination a thesis that exceeds the word count set out in our regulations unless you have gained approval from the Research Progress and Awards   Sub Panel first</a:t>
            </a:r>
          </a:p>
        </p:txBody>
      </p:sp>
      <p:pic>
        <p:nvPicPr>
          <p:cNvPr id="4" name="Picture 3">
            <a:extLst>
              <a:ext uri="{FF2B5EF4-FFF2-40B4-BE49-F238E27FC236}">
                <a16:creationId xmlns:a16="http://schemas.microsoft.com/office/drawing/2014/main" id="{4A32A228-5C3C-8DE8-9F8B-B38419E51C6A}"/>
              </a:ext>
            </a:extLst>
          </p:cNvPr>
          <p:cNvPicPr>
            <a:picLocks noChangeAspect="1"/>
          </p:cNvPicPr>
          <p:nvPr/>
        </p:nvPicPr>
        <p:blipFill>
          <a:blip r:embed="rId2"/>
          <a:stretch>
            <a:fillRect/>
          </a:stretch>
        </p:blipFill>
        <p:spPr>
          <a:xfrm>
            <a:off x="5560397" y="1566154"/>
            <a:ext cx="6517639" cy="3209936"/>
          </a:xfrm>
          <a:prstGeom prst="rect">
            <a:avLst/>
          </a:prstGeom>
          <a:noFill/>
        </p:spPr>
      </p:pic>
    </p:spTree>
    <p:extLst>
      <p:ext uri="{BB962C8B-B14F-4D97-AF65-F5344CB8AC3E}">
        <p14:creationId xmlns:p14="http://schemas.microsoft.com/office/powerpoint/2010/main" val="297678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What happens next?</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fontScale="85000" lnSpcReduction="20000"/>
          </a:bodyPr>
          <a:lstStyle/>
          <a:p>
            <a:pPr>
              <a:lnSpc>
                <a:spcPct val="120000"/>
              </a:lnSpc>
            </a:pPr>
            <a:r>
              <a:rPr lang="en-GB" dirty="0"/>
              <a:t>When you submit your thesis submission forms, you will receive an email from us confirming receipt</a:t>
            </a:r>
          </a:p>
          <a:p>
            <a:pPr>
              <a:lnSpc>
                <a:spcPct val="120000"/>
              </a:lnSpc>
            </a:pPr>
            <a:r>
              <a:rPr lang="en-GB" dirty="0"/>
              <a:t>We will send your thesis to the examiners once we have received or checked the following:</a:t>
            </a:r>
          </a:p>
          <a:p>
            <a:pPr marL="342900" indent="-342900">
              <a:lnSpc>
                <a:spcPct val="120000"/>
              </a:lnSpc>
              <a:buFont typeface="Arial" panose="020B0604020202020204" pitchFamily="34" charset="0"/>
              <a:buChar char="•"/>
            </a:pPr>
            <a:r>
              <a:rPr lang="en-GB" dirty="0"/>
              <a:t>that your School has confirmed that your thesis has passed the plagiarism check</a:t>
            </a:r>
          </a:p>
          <a:p>
            <a:pPr marL="342900" indent="-342900">
              <a:lnSpc>
                <a:spcPct val="120000"/>
              </a:lnSpc>
              <a:buFont typeface="Arial" panose="020B0604020202020204" pitchFamily="34" charset="0"/>
              <a:buChar char="•"/>
            </a:pPr>
            <a:r>
              <a:rPr lang="en-GB" dirty="0"/>
              <a:t>that the examiners nominated by your supervisors meet the criteria set out in University regulations</a:t>
            </a:r>
          </a:p>
          <a:p>
            <a:pPr marL="342900" indent="-342900">
              <a:lnSpc>
                <a:spcPct val="120000"/>
              </a:lnSpc>
              <a:buFont typeface="Arial" panose="020B0604020202020204" pitchFamily="34" charset="0"/>
              <a:buChar char="•"/>
            </a:pPr>
            <a:r>
              <a:rPr lang="en-GB" dirty="0"/>
              <a:t>that any taught requirements that you must meet have been accurately recorded by your School (if this applies to you)</a:t>
            </a:r>
          </a:p>
          <a:p>
            <a:pPr>
              <a:lnSpc>
                <a:spcPct val="120000"/>
              </a:lnSpc>
            </a:pPr>
            <a:r>
              <a:rPr lang="en-GB" dirty="0">
                <a:latin typeface="Arial"/>
                <a:cs typeface="Arial"/>
              </a:rPr>
              <a:t>We will send you an email to let you know when we have sent the thesis to the examiners</a:t>
            </a:r>
            <a:endParaRPr lang="en-GB" dirty="0">
              <a:solidFill>
                <a:srgbClr val="FF0000"/>
              </a:solidFill>
            </a:endParaRPr>
          </a:p>
          <a:p>
            <a:pPr>
              <a:lnSpc>
                <a:spcPct val="120000"/>
              </a:lnSpc>
            </a:pPr>
            <a:r>
              <a:rPr lang="en-GB" dirty="0"/>
              <a:t>The examiners are asked to complete the examination within 2 months but in some instances this may be extended.</a:t>
            </a:r>
          </a:p>
          <a:p>
            <a:pPr marL="342900" indent="-342900">
              <a:lnSpc>
                <a:spcPct val="120000"/>
              </a:lnSpc>
              <a:buFont typeface="Arial" panose="020B0604020202020204" pitchFamily="34" charset="0"/>
              <a:buChar char="•"/>
            </a:pPr>
            <a:endParaRPr lang="en-GB" dirty="0"/>
          </a:p>
        </p:txBody>
      </p:sp>
    </p:spTree>
    <p:extLst>
      <p:ext uri="{BB962C8B-B14F-4D97-AF65-F5344CB8AC3E}">
        <p14:creationId xmlns:p14="http://schemas.microsoft.com/office/powerpoint/2010/main" val="134971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Viva examinations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fontScale="85000" lnSpcReduction="10000"/>
          </a:bodyPr>
          <a:lstStyle/>
          <a:p>
            <a:pPr marL="342900" indent="-342900">
              <a:lnSpc>
                <a:spcPct val="120000"/>
              </a:lnSpc>
              <a:buFont typeface="Arial" panose="020B0604020202020204" pitchFamily="34" charset="0"/>
              <a:buChar char="•"/>
            </a:pPr>
            <a:r>
              <a:rPr lang="en-GB" dirty="0"/>
              <a:t>Viva examinations are compulsory for all doctoral degrees</a:t>
            </a:r>
          </a:p>
          <a:p>
            <a:pPr marL="342900" indent="-342900">
              <a:lnSpc>
                <a:spcPct val="120000"/>
              </a:lnSpc>
              <a:buFont typeface="Arial" panose="020B0604020202020204" pitchFamily="34" charset="0"/>
              <a:buChar char="•"/>
            </a:pPr>
            <a:r>
              <a:rPr lang="en-GB" dirty="0"/>
              <a:t>For masters by research degrees: the examiners may or may not decide that a viva should be held. However, if they make a recommendation that the student must revise and resubmit the thesis, or they reject it, a viva must be held</a:t>
            </a:r>
          </a:p>
          <a:p>
            <a:pPr marL="342900" indent="-342900">
              <a:lnSpc>
                <a:spcPct val="120000"/>
              </a:lnSpc>
              <a:buFont typeface="Arial" panose="020B0604020202020204" pitchFamily="34" charset="0"/>
              <a:buChar char="•"/>
            </a:pPr>
            <a:r>
              <a:rPr lang="en-GB" dirty="0"/>
              <a:t>The viva may be held in person at the University of Birmingham or by video conferencing</a:t>
            </a:r>
          </a:p>
          <a:p>
            <a:pPr marL="342900" indent="-342900">
              <a:lnSpc>
                <a:spcPct val="120000"/>
              </a:lnSpc>
              <a:buFont typeface="Arial" panose="020B0604020202020204" pitchFamily="34" charset="0"/>
              <a:buChar char="•"/>
            </a:pPr>
            <a:r>
              <a:rPr lang="en-GB" dirty="0"/>
              <a:t>An independent chairperson will be present at the viva</a:t>
            </a:r>
          </a:p>
          <a:p>
            <a:pPr marL="342900" indent="-342900">
              <a:lnSpc>
                <a:spcPct val="120000"/>
              </a:lnSpc>
              <a:buFont typeface="Arial" panose="020B0604020202020204" pitchFamily="34" charset="0"/>
              <a:buChar char="•"/>
            </a:pPr>
            <a:r>
              <a:rPr lang="en-GB" dirty="0"/>
              <a:t>The internal examiner will contact you to arrange a suitable date and time for your viva. If you do not have an internal examiner, the chairperson will be responsible for arranging it</a:t>
            </a:r>
          </a:p>
          <a:p>
            <a:pPr marL="342900" indent="-342900">
              <a:lnSpc>
                <a:spcPct val="120000"/>
              </a:lnSpc>
              <a:buFont typeface="Arial" panose="020B0604020202020204" pitchFamily="34" charset="0"/>
              <a:buChar char="•"/>
            </a:pPr>
            <a:r>
              <a:rPr lang="en-GB" dirty="0">
                <a:latin typeface="Arial"/>
                <a:cs typeface="Arial"/>
              </a:rPr>
              <a:t>The examiners may confirm their provisional recommendation at the end of the viva</a:t>
            </a:r>
          </a:p>
          <a:p>
            <a:pPr>
              <a:lnSpc>
                <a:spcPct val="120000"/>
              </a:lnSpc>
            </a:pPr>
            <a:r>
              <a:rPr lang="en-GB">
                <a:latin typeface="Arial"/>
                <a:cs typeface="Arial"/>
              </a:rPr>
              <a:t>For more information see </a:t>
            </a:r>
            <a:r>
              <a:rPr lang="en-GB" dirty="0">
                <a:latin typeface="Arial"/>
                <a:cs typeface="Arial"/>
                <a:hlinkClick r:id="rId2"/>
              </a:rPr>
              <a:t>our page on viva examinations</a:t>
            </a:r>
            <a:r>
              <a:rPr lang="en-GB">
                <a:latin typeface="Arial"/>
                <a:cs typeface="Arial"/>
              </a:rPr>
              <a:t>. </a:t>
            </a:r>
            <a:endParaRPr lang="en-GB" dirty="0"/>
          </a:p>
        </p:txBody>
      </p:sp>
    </p:spTree>
    <p:extLst>
      <p:ext uri="{BB962C8B-B14F-4D97-AF65-F5344CB8AC3E}">
        <p14:creationId xmlns:p14="http://schemas.microsoft.com/office/powerpoint/2010/main" val="149917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Possible viva outcomes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fontScale="92500" lnSpcReduction="10000"/>
          </a:bodyPr>
          <a:lstStyle/>
          <a:p>
            <a:pPr marL="342900" indent="-342900">
              <a:lnSpc>
                <a:spcPct val="120000"/>
              </a:lnSpc>
              <a:buFont typeface="Arial" panose="020B0604020202020204" pitchFamily="34" charset="0"/>
              <a:buChar char="•"/>
            </a:pPr>
            <a:r>
              <a:rPr lang="en-GB" dirty="0"/>
              <a:t>Award</a:t>
            </a:r>
          </a:p>
          <a:p>
            <a:pPr marL="342900" indent="-342900">
              <a:lnSpc>
                <a:spcPct val="120000"/>
              </a:lnSpc>
              <a:buFont typeface="Arial" panose="020B0604020202020204" pitchFamily="34" charset="0"/>
              <a:buChar char="•"/>
            </a:pPr>
            <a:r>
              <a:rPr lang="en-GB" dirty="0"/>
              <a:t>Minor corrections</a:t>
            </a:r>
          </a:p>
          <a:p>
            <a:pPr marL="342900" indent="-342900">
              <a:lnSpc>
                <a:spcPct val="120000"/>
              </a:lnSpc>
              <a:buFont typeface="Arial" panose="020B0604020202020204" pitchFamily="34" charset="0"/>
              <a:buChar char="•"/>
            </a:pPr>
            <a:r>
              <a:rPr lang="en-GB" dirty="0"/>
              <a:t>Major corrections</a:t>
            </a:r>
          </a:p>
          <a:p>
            <a:pPr marL="342900" indent="-342900">
              <a:lnSpc>
                <a:spcPct val="120000"/>
              </a:lnSpc>
              <a:buFont typeface="Arial" panose="020B0604020202020204" pitchFamily="34" charset="0"/>
              <a:buChar char="•"/>
            </a:pPr>
            <a:r>
              <a:rPr lang="en-GB" dirty="0"/>
              <a:t>Revise and resubmit for original or lower degree</a:t>
            </a:r>
          </a:p>
          <a:p>
            <a:pPr marL="342900" indent="-342900">
              <a:lnSpc>
                <a:spcPct val="120000"/>
              </a:lnSpc>
              <a:buFont typeface="Arial" panose="020B0604020202020204" pitchFamily="34" charset="0"/>
              <a:buChar char="•"/>
            </a:pPr>
            <a:r>
              <a:rPr lang="en-GB" dirty="0"/>
              <a:t>Award lower degree with or without corrections</a:t>
            </a:r>
          </a:p>
          <a:p>
            <a:pPr marL="342900" indent="-342900">
              <a:lnSpc>
                <a:spcPct val="120000"/>
              </a:lnSpc>
              <a:buFont typeface="Arial" panose="020B0604020202020204" pitchFamily="34" charset="0"/>
              <a:buChar char="•"/>
            </a:pPr>
            <a:r>
              <a:rPr lang="en-GB" dirty="0"/>
              <a:t>Reject without opportunity for resubmission</a:t>
            </a:r>
          </a:p>
          <a:p>
            <a:pPr>
              <a:lnSpc>
                <a:spcPct val="120000"/>
              </a:lnSpc>
            </a:pPr>
            <a:r>
              <a:rPr lang="en-GB" dirty="0"/>
              <a:t>You will receive an email from us confirming the outcome of your examination. This will include details of any action you need to take i.e. corrections to be completed and any deadlines. </a:t>
            </a:r>
          </a:p>
        </p:txBody>
      </p:sp>
    </p:spTree>
    <p:extLst>
      <p:ext uri="{BB962C8B-B14F-4D97-AF65-F5344CB8AC3E}">
        <p14:creationId xmlns:p14="http://schemas.microsoft.com/office/powerpoint/2010/main" val="140506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Corrections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fontScale="77500" lnSpcReduction="20000"/>
          </a:bodyPr>
          <a:lstStyle/>
          <a:p>
            <a:pPr>
              <a:lnSpc>
                <a:spcPct val="120000"/>
              </a:lnSpc>
            </a:pPr>
            <a:r>
              <a:rPr lang="en-GB" dirty="0"/>
              <a:t>You will receive a letter from us confirming the outcome of your viva and the deadline for your corrections/resubmission (if applicable)</a:t>
            </a:r>
          </a:p>
          <a:p>
            <a:pPr marL="342900" indent="-342900">
              <a:lnSpc>
                <a:spcPct val="120000"/>
              </a:lnSpc>
              <a:buFont typeface="Arial" panose="020B0604020202020204" pitchFamily="34" charset="0"/>
              <a:buChar char="•"/>
            </a:pPr>
            <a:r>
              <a:rPr lang="en-GB" b="1" dirty="0"/>
              <a:t>Minor corrections:</a:t>
            </a:r>
            <a:r>
              <a:rPr lang="en-GB" dirty="0"/>
              <a:t> </a:t>
            </a:r>
            <a:r>
              <a:rPr lang="en-GB" b="1" dirty="0"/>
              <a:t>one month</a:t>
            </a:r>
            <a:r>
              <a:rPr lang="en-GB" dirty="0"/>
              <a:t> to complete.* These may be errors and omissions of a clerical nature, minor changes in phraseology, small improvements in descriptions or explanations or corrections of faults in subsidiary arguments</a:t>
            </a:r>
          </a:p>
          <a:p>
            <a:pPr marL="342900" indent="-342900">
              <a:lnSpc>
                <a:spcPct val="120000"/>
              </a:lnSpc>
              <a:buFont typeface="Arial" panose="020B0604020202020204" pitchFamily="34" charset="0"/>
              <a:buChar char="•"/>
            </a:pPr>
            <a:r>
              <a:rPr lang="en-GB" b="1" dirty="0"/>
              <a:t>Major corrections: six months</a:t>
            </a:r>
            <a:r>
              <a:rPr lang="en-GB" dirty="0"/>
              <a:t> to complete.* These may involve rewriting sections, correcting calculations or clarifying or amending arguments. It is expected that once the major corrections have been made the thesis will reach the required standard for the degree</a:t>
            </a:r>
          </a:p>
          <a:p>
            <a:pPr>
              <a:lnSpc>
                <a:spcPct val="120000"/>
              </a:lnSpc>
            </a:pPr>
            <a:r>
              <a:rPr lang="en-GB" dirty="0"/>
              <a:t>You </a:t>
            </a:r>
            <a:r>
              <a:rPr lang="en-GB" b="1" dirty="0"/>
              <a:t>don’t</a:t>
            </a:r>
            <a:r>
              <a:rPr lang="en-GB" dirty="0"/>
              <a:t> need to declare the word count of a corrected thesis</a:t>
            </a:r>
          </a:p>
          <a:p>
            <a:pPr marL="342900" indent="-342900">
              <a:lnSpc>
                <a:spcPct val="120000"/>
              </a:lnSpc>
              <a:buFont typeface="Arial" panose="020B0604020202020204" pitchFamily="34" charset="0"/>
              <a:buChar char="•"/>
            </a:pPr>
            <a:r>
              <a:rPr lang="en-GB" b="1" dirty="0"/>
              <a:t>Revise and resubmit: one year</a:t>
            </a:r>
            <a:r>
              <a:rPr lang="en-GB" dirty="0"/>
              <a:t> to complete.*</a:t>
            </a:r>
            <a:br>
              <a:rPr lang="en-GB" dirty="0"/>
            </a:br>
            <a:endParaRPr lang="en-GB" dirty="0"/>
          </a:p>
          <a:p>
            <a:pPr>
              <a:lnSpc>
                <a:spcPct val="120000"/>
              </a:lnSpc>
            </a:pPr>
            <a:r>
              <a:rPr lang="en-GB" dirty="0"/>
              <a:t>*Examiners may give a longer period.</a:t>
            </a:r>
          </a:p>
          <a:p>
            <a:pPr marL="342900" indent="-342900">
              <a:lnSpc>
                <a:spcPct val="120000"/>
              </a:lnSpc>
              <a:buFont typeface="Arial" panose="020B0604020202020204" pitchFamily="34" charset="0"/>
              <a:buChar char="•"/>
            </a:pPr>
            <a:endParaRPr lang="en-GB" dirty="0"/>
          </a:p>
        </p:txBody>
      </p:sp>
    </p:spTree>
    <p:extLst>
      <p:ext uri="{BB962C8B-B14F-4D97-AF65-F5344CB8AC3E}">
        <p14:creationId xmlns:p14="http://schemas.microsoft.com/office/powerpoint/2010/main" val="9860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Revise and resubmit</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fontScale="92500"/>
          </a:bodyPr>
          <a:lstStyle/>
          <a:p>
            <a:pPr>
              <a:lnSpc>
                <a:spcPct val="120000"/>
              </a:lnSpc>
            </a:pPr>
            <a:r>
              <a:rPr lang="en-GB" dirty="0"/>
              <a:t>If ‘revise and resubmit’ is the outcome of the viva, it could mean substantial revisions to the thesis are required involving, for example, rewriting sections, introducing significant new material, more experiments, calculations or research or profoundly correcting an argument.</a:t>
            </a:r>
          </a:p>
          <a:p>
            <a:pPr marL="342900" indent="-342900">
              <a:lnSpc>
                <a:spcPct val="120000"/>
              </a:lnSpc>
              <a:buFont typeface="Arial" panose="020B0604020202020204" pitchFamily="34" charset="0"/>
              <a:buChar char="•"/>
            </a:pPr>
            <a:r>
              <a:rPr lang="en-GB" dirty="0"/>
              <a:t>When resubmitting your thesis, you must resubmit all the forms that were required for your first submission</a:t>
            </a:r>
          </a:p>
          <a:p>
            <a:pPr marL="342900" indent="-342900">
              <a:lnSpc>
                <a:spcPct val="120000"/>
              </a:lnSpc>
              <a:buFont typeface="Arial" panose="020B0604020202020204" pitchFamily="34" charset="0"/>
              <a:buChar char="•"/>
            </a:pPr>
            <a:r>
              <a:rPr lang="en-GB" dirty="0"/>
              <a:t>The revised thesis must not exceed the word count</a:t>
            </a:r>
          </a:p>
          <a:p>
            <a:pPr marL="342900" indent="-342900">
              <a:lnSpc>
                <a:spcPct val="120000"/>
              </a:lnSpc>
              <a:buFont typeface="Arial" panose="020B0604020202020204" pitchFamily="34" charset="0"/>
              <a:buChar char="•"/>
            </a:pPr>
            <a:r>
              <a:rPr lang="en-GB" dirty="0"/>
              <a:t>A resubmission fee, currently £180, is payable on resubmission of the thesis</a:t>
            </a:r>
          </a:p>
          <a:p>
            <a:pPr marL="342900" indent="-342900">
              <a:lnSpc>
                <a:spcPct val="120000"/>
              </a:lnSpc>
              <a:buFont typeface="Arial" panose="020B0604020202020204" pitchFamily="34" charset="0"/>
              <a:buChar char="•"/>
            </a:pPr>
            <a:r>
              <a:rPr lang="en-GB" dirty="0"/>
              <a:t>Another full viva will be held.</a:t>
            </a:r>
          </a:p>
          <a:p>
            <a:pPr>
              <a:lnSpc>
                <a:spcPct val="120000"/>
              </a:lnSpc>
            </a:pPr>
            <a:endParaRPr lang="en-GB" dirty="0"/>
          </a:p>
        </p:txBody>
      </p:sp>
    </p:spTree>
    <p:extLst>
      <p:ext uri="{BB962C8B-B14F-4D97-AF65-F5344CB8AC3E}">
        <p14:creationId xmlns:p14="http://schemas.microsoft.com/office/powerpoint/2010/main" val="16722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Submitting minor and major corrections </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fontScale="85000" lnSpcReduction="20000"/>
          </a:bodyPr>
          <a:lstStyle/>
          <a:p>
            <a:pPr marL="342900" indent="-342900">
              <a:lnSpc>
                <a:spcPct val="120000"/>
              </a:lnSpc>
              <a:buFont typeface="Arial" panose="020B0604020202020204" pitchFamily="34" charset="0"/>
              <a:buChar char="•"/>
            </a:pPr>
            <a:r>
              <a:rPr lang="en-GB" dirty="0"/>
              <a:t>You must submit your thesis along with a document detailing how you have completed the corrections</a:t>
            </a:r>
          </a:p>
          <a:p>
            <a:pPr marL="342900" indent="-342900">
              <a:lnSpc>
                <a:spcPct val="120000"/>
              </a:lnSpc>
              <a:buFont typeface="Arial" panose="020B0604020202020204" pitchFamily="34" charset="0"/>
              <a:buChar char="•"/>
            </a:pPr>
            <a:r>
              <a:rPr lang="en-GB" dirty="0"/>
              <a:t>Minor corrections are checked by the internal examiner</a:t>
            </a:r>
          </a:p>
          <a:p>
            <a:pPr marL="342900" indent="-342900">
              <a:lnSpc>
                <a:spcPct val="120000"/>
              </a:lnSpc>
              <a:buFont typeface="Arial" panose="020B0604020202020204" pitchFamily="34" charset="0"/>
              <a:buChar char="•"/>
            </a:pPr>
            <a:r>
              <a:rPr lang="en-GB" dirty="0"/>
              <a:t>If two external examiners were nominated, one of them will be nominated to check the corrections   </a:t>
            </a:r>
          </a:p>
          <a:p>
            <a:pPr marL="342900" indent="-342900">
              <a:lnSpc>
                <a:spcPct val="120000"/>
              </a:lnSpc>
              <a:buFont typeface="Arial" panose="020B0604020202020204" pitchFamily="34" charset="0"/>
              <a:buChar char="•"/>
            </a:pPr>
            <a:r>
              <a:rPr lang="en-GB" dirty="0"/>
              <a:t>Major corrections are checked by all examiners</a:t>
            </a:r>
          </a:p>
          <a:p>
            <a:pPr marL="342900" indent="-342900">
              <a:lnSpc>
                <a:spcPct val="120000"/>
              </a:lnSpc>
              <a:buFont typeface="Arial" panose="020B0604020202020204" pitchFamily="34" charset="0"/>
              <a:buChar char="•"/>
            </a:pPr>
            <a:r>
              <a:rPr lang="en-GB" dirty="0"/>
              <a:t>The corrected thesis should be submitted both to us in Research Student Administration and the examiners. The examination outcome letter will tell you if the examiners wish to have a printed copy</a:t>
            </a:r>
          </a:p>
          <a:p>
            <a:pPr marL="342900" indent="-342900">
              <a:lnSpc>
                <a:spcPct val="120000"/>
              </a:lnSpc>
              <a:buFont typeface="Arial" panose="020B0604020202020204" pitchFamily="34" charset="0"/>
              <a:buChar char="•"/>
            </a:pPr>
            <a:r>
              <a:rPr lang="en-GB" b="1" dirty="0"/>
              <a:t>If you don’t send corrections to us it may delay the final outcome being communicated to you.</a:t>
            </a:r>
          </a:p>
        </p:txBody>
      </p:sp>
    </p:spTree>
    <p:extLst>
      <p:ext uri="{BB962C8B-B14F-4D97-AF65-F5344CB8AC3E}">
        <p14:creationId xmlns:p14="http://schemas.microsoft.com/office/powerpoint/2010/main" val="273120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What happens after submission of corrections?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a:bodyPr>
          <a:lstStyle/>
          <a:p>
            <a:pPr>
              <a:lnSpc>
                <a:spcPct val="120000"/>
              </a:lnSpc>
            </a:pPr>
            <a:r>
              <a:rPr lang="en-GB" dirty="0"/>
              <a:t>Following the submission of your corrected thesis we will write to you to:</a:t>
            </a:r>
          </a:p>
          <a:p>
            <a:pPr marL="342900" indent="-342900">
              <a:lnSpc>
                <a:spcPct val="120000"/>
              </a:lnSpc>
              <a:buFont typeface="Arial" panose="020B0604020202020204" pitchFamily="34" charset="0"/>
              <a:buChar char="•"/>
            </a:pPr>
            <a:r>
              <a:rPr lang="en-GB" dirty="0"/>
              <a:t>tell you whether your corrections have been completed to the satisfaction of the examiners</a:t>
            </a:r>
          </a:p>
          <a:p>
            <a:pPr marL="342900" indent="-342900">
              <a:lnSpc>
                <a:spcPct val="120000"/>
              </a:lnSpc>
              <a:buFont typeface="Arial" panose="020B0604020202020204" pitchFamily="34" charset="0"/>
              <a:buChar char="•"/>
            </a:pPr>
            <a:r>
              <a:rPr lang="en-GB" dirty="0"/>
              <a:t>tell you what the requirements are for your award</a:t>
            </a:r>
          </a:p>
          <a:p>
            <a:pPr marL="342900" indent="-342900">
              <a:lnSpc>
                <a:spcPct val="120000"/>
              </a:lnSpc>
              <a:buFont typeface="Arial" panose="020B0604020202020204" pitchFamily="34" charset="0"/>
              <a:buChar char="•"/>
            </a:pPr>
            <a:r>
              <a:rPr lang="en-GB" dirty="0"/>
              <a:t>confirm your deadline to submit the e-thesis.</a:t>
            </a:r>
          </a:p>
        </p:txBody>
      </p:sp>
    </p:spTree>
    <p:extLst>
      <p:ext uri="{BB962C8B-B14F-4D97-AF65-F5344CB8AC3E}">
        <p14:creationId xmlns:p14="http://schemas.microsoft.com/office/powerpoint/2010/main" val="23573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Requirements for award of a research degree</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fontScale="92500" lnSpcReduction="20000"/>
          </a:bodyPr>
          <a:lstStyle/>
          <a:p>
            <a:pPr>
              <a:lnSpc>
                <a:spcPct val="120000"/>
              </a:lnSpc>
            </a:pPr>
            <a:r>
              <a:rPr lang="en-GB" dirty="0">
                <a:latin typeface="Arial"/>
                <a:cs typeface="Arial"/>
              </a:rPr>
              <a:t>In order to graduate:</a:t>
            </a:r>
          </a:p>
          <a:p>
            <a:pPr marL="342900" indent="-342900">
              <a:lnSpc>
                <a:spcPct val="120000"/>
              </a:lnSpc>
              <a:buFont typeface="Arial" panose="020B0604020202020204" pitchFamily="34" charset="0"/>
              <a:buChar char="•"/>
            </a:pPr>
            <a:r>
              <a:rPr lang="en-GB" dirty="0"/>
              <a:t>the process of examining the thesis must have been concluded</a:t>
            </a:r>
          </a:p>
          <a:p>
            <a:pPr marL="342900" indent="-342900">
              <a:lnSpc>
                <a:spcPct val="120000"/>
              </a:lnSpc>
              <a:buFont typeface="Arial" panose="020B0604020202020204" pitchFamily="34" charset="0"/>
              <a:buChar char="•"/>
            </a:pPr>
            <a:r>
              <a:rPr lang="en-GB" dirty="0"/>
              <a:t>the corrected thesis must have been approved</a:t>
            </a:r>
          </a:p>
          <a:p>
            <a:pPr marL="342900" indent="-342900">
              <a:lnSpc>
                <a:spcPct val="120000"/>
              </a:lnSpc>
              <a:buFont typeface="Arial" panose="020B0604020202020204" pitchFamily="34" charset="0"/>
              <a:buChar char="•"/>
            </a:pPr>
            <a:r>
              <a:rPr lang="en-GB">
                <a:latin typeface="Arial"/>
                <a:cs typeface="Arial"/>
              </a:rPr>
              <a:t>you should have uploaded the final approved thesis to UBIRA, the </a:t>
            </a:r>
            <a:r>
              <a:rPr lang="en-GB" dirty="0">
                <a:latin typeface="Arial"/>
                <a:cs typeface="Arial"/>
                <a:hlinkClick r:id="rId2"/>
              </a:rPr>
              <a:t>eTheses repository</a:t>
            </a:r>
            <a:r>
              <a:rPr lang="en-GB">
                <a:latin typeface="Arial"/>
                <a:cs typeface="Arial"/>
              </a:rPr>
              <a:t>. When you deposit your thesis, you will be asked to select an access option. Discuss access options with your supervisor when submitting your notice of intention to submit. The Scholarly Communications Services provide support and FAQs on the process and can be reached by email at </a:t>
            </a:r>
            <a:r>
              <a:rPr lang="en-GB" dirty="0">
                <a:latin typeface="Arial"/>
                <a:cs typeface="Arial"/>
                <a:hlinkClick r:id="rId3"/>
              </a:rPr>
              <a:t>ubira@lists.bham.ac.uk</a:t>
            </a:r>
            <a:r>
              <a:rPr lang="en-GB" dirty="0">
                <a:latin typeface="Arial"/>
                <a:cs typeface="Arial"/>
              </a:rPr>
              <a:t>   </a:t>
            </a:r>
            <a:endParaRPr lang="en-GB" dirty="0"/>
          </a:p>
          <a:p>
            <a:pPr marL="342900" indent="-342900">
              <a:buFont typeface="Arial" panose="020B0604020202020204" pitchFamily="34" charset="0"/>
              <a:buChar char="•"/>
            </a:pPr>
            <a:r>
              <a:rPr lang="en-GB" dirty="0">
                <a:latin typeface="Arial"/>
                <a:cs typeface="Arial"/>
              </a:rPr>
              <a:t>you are no longer required to submit a hardbound copy of your thesis</a:t>
            </a:r>
          </a:p>
          <a:p>
            <a:pPr marL="342900" indent="-342900">
              <a:buFont typeface="Arial" panose="020B0604020202020204" pitchFamily="34" charset="0"/>
              <a:buChar char="•"/>
            </a:pPr>
            <a:r>
              <a:rPr lang="en-GB" dirty="0"/>
              <a:t>all outstanding debts to the University must have been paid.</a:t>
            </a:r>
          </a:p>
        </p:txBody>
      </p:sp>
    </p:spTree>
    <p:extLst>
      <p:ext uri="{BB962C8B-B14F-4D97-AF65-F5344CB8AC3E}">
        <p14:creationId xmlns:p14="http://schemas.microsoft.com/office/powerpoint/2010/main" val="824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Thesis examinations: regulations and deadlines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fontScale="85000" lnSpcReduction="10000"/>
          </a:bodyPr>
          <a:lstStyle/>
          <a:p>
            <a:pPr marL="342900" indent="-342900">
              <a:lnSpc>
                <a:spcPct val="120000"/>
              </a:lnSpc>
              <a:buFont typeface="Arial" panose="020B0604020202020204" pitchFamily="34" charset="0"/>
              <a:buChar char="•"/>
            </a:pPr>
            <a:r>
              <a:rPr lang="en-GB" dirty="0"/>
              <a:t>The relevant regulation to look at is section 7 of the University regulations: Assessment, Progression and Award (7.4 Research Degree Programmes – Assessment and Award)</a:t>
            </a:r>
          </a:p>
          <a:p>
            <a:pPr marL="342900" indent="-342900">
              <a:lnSpc>
                <a:spcPct val="120000"/>
              </a:lnSpc>
              <a:buFont typeface="Arial" panose="020B0604020202020204" pitchFamily="34" charset="0"/>
              <a:buChar char="•"/>
            </a:pPr>
            <a:r>
              <a:rPr lang="en-GB" dirty="0"/>
              <a:t>There is also a code of practice on the assessment of research degree theses</a:t>
            </a:r>
          </a:p>
          <a:p>
            <a:pPr marL="342900" indent="-342900">
              <a:lnSpc>
                <a:spcPct val="120000"/>
              </a:lnSpc>
              <a:buFont typeface="Arial" panose="020B0604020202020204" pitchFamily="34" charset="0"/>
              <a:buChar char="•"/>
            </a:pPr>
            <a:r>
              <a:rPr lang="en-GB" dirty="0">
                <a:latin typeface="Arial"/>
                <a:cs typeface="Arial"/>
              </a:rPr>
              <a:t>See our </a:t>
            </a:r>
            <a:r>
              <a:rPr lang="en-GB" dirty="0">
                <a:latin typeface="Arial"/>
                <a:cs typeface="Arial"/>
                <a:hlinkClick r:id="rId2"/>
              </a:rPr>
              <a:t>page on regulations and codes of practice</a:t>
            </a:r>
          </a:p>
          <a:p>
            <a:endParaRPr lang="en-GB" dirty="0"/>
          </a:p>
          <a:p>
            <a:r>
              <a:rPr lang="en-GB" b="1" dirty="0"/>
              <a:t>Do you know your submission deadline? </a:t>
            </a:r>
          </a:p>
          <a:p>
            <a:r>
              <a:rPr lang="en-GB" dirty="0"/>
              <a:t>It is the </a:t>
            </a:r>
            <a:r>
              <a:rPr lang="en-GB" b="1" dirty="0"/>
              <a:t>end of your maximum period of registration</a:t>
            </a:r>
          </a:p>
          <a:p>
            <a:pPr marL="342900" indent="-342900">
              <a:buFont typeface="Arial" panose="020B0604020202020204" pitchFamily="34" charset="0"/>
              <a:buChar char="•"/>
            </a:pPr>
            <a:r>
              <a:rPr lang="en-GB" dirty="0"/>
              <a:t>You can find this at the top of your online GRS2 form or</a:t>
            </a:r>
          </a:p>
          <a:p>
            <a:pPr marL="342900" indent="-342900">
              <a:buFont typeface="Arial" panose="020B0604020202020204" pitchFamily="34" charset="0"/>
              <a:buChar char="•"/>
            </a:pPr>
            <a:r>
              <a:rPr lang="en-GB" dirty="0"/>
              <a:t>The ‘programme’ tab on online registration</a:t>
            </a:r>
            <a:br>
              <a:rPr lang="en-GB" dirty="0"/>
            </a:br>
            <a:endParaRPr lang="en-GB" dirty="0"/>
          </a:p>
          <a:p>
            <a:r>
              <a:rPr lang="en-GB" dirty="0">
                <a:latin typeface="Arial"/>
                <a:cs typeface="Arial"/>
              </a:rPr>
              <a:t>For information on extensions to submission deadlines </a:t>
            </a:r>
            <a:r>
              <a:rPr lang="en-GB" dirty="0">
                <a:latin typeface="Arial"/>
                <a:cs typeface="Arial"/>
                <a:hlinkClick r:id="rId3"/>
              </a:rPr>
              <a:t>see the extensions web page</a:t>
            </a:r>
            <a:r>
              <a:rPr lang="en-GB" dirty="0">
                <a:latin typeface="Arial"/>
                <a:cs typeface="Arial"/>
              </a:rPr>
              <a:t>.</a:t>
            </a:r>
          </a:p>
        </p:txBody>
      </p:sp>
    </p:spTree>
    <p:extLst>
      <p:ext uri="{BB962C8B-B14F-4D97-AF65-F5344CB8AC3E}">
        <p14:creationId xmlns:p14="http://schemas.microsoft.com/office/powerpoint/2010/main" val="195548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Graduation</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fontScale="62500" lnSpcReduction="20000"/>
          </a:bodyPr>
          <a:lstStyle/>
          <a:p>
            <a:pPr>
              <a:lnSpc>
                <a:spcPct val="120000"/>
              </a:lnSpc>
            </a:pPr>
            <a:r>
              <a:rPr lang="en-GB" dirty="0"/>
              <a:t>Degree congregations are held in </a:t>
            </a:r>
            <a:r>
              <a:rPr lang="en-GB" b="1" dirty="0"/>
              <a:t>July</a:t>
            </a:r>
            <a:r>
              <a:rPr lang="en-GB" dirty="0"/>
              <a:t> and </a:t>
            </a:r>
            <a:r>
              <a:rPr lang="en-GB" b="1" dirty="0"/>
              <a:t>December</a:t>
            </a:r>
            <a:r>
              <a:rPr lang="en-GB" dirty="0"/>
              <a:t> each year</a:t>
            </a:r>
          </a:p>
          <a:p>
            <a:pPr>
              <a:lnSpc>
                <a:spcPct val="120000"/>
              </a:lnSpc>
            </a:pPr>
            <a:endParaRPr lang="en-GB" dirty="0"/>
          </a:p>
          <a:p>
            <a:pPr>
              <a:lnSpc>
                <a:spcPct val="120000"/>
              </a:lnSpc>
            </a:pPr>
            <a:r>
              <a:rPr lang="en-GB" b="1" dirty="0"/>
              <a:t>Degree congregation choice form</a:t>
            </a:r>
          </a:p>
          <a:p>
            <a:pPr>
              <a:lnSpc>
                <a:spcPct val="120000"/>
              </a:lnSpc>
            </a:pPr>
            <a:r>
              <a:rPr lang="en-GB" dirty="0"/>
              <a:t>This is one of the forms we ask you to submit when you submit your thesis. There are two options on the form to let us know whether you plan to attend a congregation in person or not:</a:t>
            </a:r>
          </a:p>
          <a:p>
            <a:pPr marL="342900" indent="-342900">
              <a:lnSpc>
                <a:spcPct val="120000"/>
              </a:lnSpc>
              <a:buFont typeface="Arial" panose="020B0604020202020204" pitchFamily="34" charset="0"/>
              <a:buChar char="•"/>
            </a:pPr>
            <a:r>
              <a:rPr lang="en-GB" dirty="0"/>
              <a:t>I wish to have my degree conferred </a:t>
            </a:r>
            <a:r>
              <a:rPr lang="en-GB" b="1" dirty="0"/>
              <a:t>in person</a:t>
            </a:r>
            <a:r>
              <a:rPr lang="en-GB" dirty="0"/>
              <a:t> at a degree congregation (</a:t>
            </a:r>
            <a:r>
              <a:rPr lang="en-GB" b="1" dirty="0"/>
              <a:t>P</a:t>
            </a:r>
            <a:r>
              <a:rPr lang="en-GB" dirty="0"/>
              <a:t>)</a:t>
            </a:r>
          </a:p>
          <a:p>
            <a:pPr marL="342900" indent="-342900">
              <a:lnSpc>
                <a:spcPct val="120000"/>
              </a:lnSpc>
              <a:buFont typeface="Arial" panose="020B0604020202020204" pitchFamily="34" charset="0"/>
              <a:buChar char="•"/>
            </a:pPr>
            <a:r>
              <a:rPr lang="en-GB" dirty="0"/>
              <a:t>I </a:t>
            </a:r>
            <a:r>
              <a:rPr lang="en-GB" b="1" dirty="0"/>
              <a:t>do not wish to attend</a:t>
            </a:r>
            <a:r>
              <a:rPr lang="en-GB" dirty="0"/>
              <a:t> a degree congregation and wish to have my degree conferred in my absence (</a:t>
            </a:r>
            <a:r>
              <a:rPr lang="en-GB" b="1" dirty="0"/>
              <a:t>A</a:t>
            </a:r>
            <a:r>
              <a:rPr lang="en-GB" dirty="0"/>
              <a:t>)</a:t>
            </a:r>
          </a:p>
          <a:p>
            <a:pPr>
              <a:lnSpc>
                <a:spcPct val="120000"/>
              </a:lnSpc>
            </a:pPr>
            <a:r>
              <a:rPr lang="en-GB" dirty="0"/>
              <a:t>You </a:t>
            </a:r>
            <a:r>
              <a:rPr lang="en-GB" b="1" dirty="0"/>
              <a:t>won’t</a:t>
            </a:r>
            <a:r>
              <a:rPr lang="en-GB" dirty="0"/>
              <a:t> receive any email invitation email to a degree congregation. The responses you give on the form tell us whether you plan to attend. The form also includes the deadlines for submitting the choice form and for fulfilling the requirements of the award of the degree in order to be able to graduate in the July or December congregation</a:t>
            </a:r>
          </a:p>
          <a:p>
            <a:pPr marL="342900" indent="-342900">
              <a:lnSpc>
                <a:spcPct val="120000"/>
              </a:lnSpc>
              <a:buFont typeface="Arial" panose="020B0604020202020204" pitchFamily="34" charset="0"/>
              <a:buChar char="•"/>
            </a:pPr>
            <a:r>
              <a:rPr lang="en-GB" dirty="0"/>
              <a:t>If you have fulfilled the requirements for a degree congregation – but you wish to defer your graduation to the congregation after that – please contact us in Research Student Administration</a:t>
            </a:r>
          </a:p>
          <a:p>
            <a:pPr marL="342900" indent="-342900">
              <a:lnSpc>
                <a:spcPct val="120000"/>
              </a:lnSpc>
              <a:buFont typeface="Arial" panose="020B0604020202020204" pitchFamily="34" charset="0"/>
              <a:buChar char="•"/>
            </a:pPr>
            <a:r>
              <a:rPr lang="en-GB" dirty="0"/>
              <a:t>You may use the title Doctor </a:t>
            </a:r>
            <a:r>
              <a:rPr lang="en-GB" b="1" dirty="0"/>
              <a:t>after</a:t>
            </a:r>
            <a:r>
              <a:rPr lang="en-GB" dirty="0"/>
              <a:t> your degree has been conferred.</a:t>
            </a:r>
          </a:p>
        </p:txBody>
      </p:sp>
    </p:spTree>
    <p:extLst>
      <p:ext uri="{BB962C8B-B14F-4D97-AF65-F5344CB8AC3E}">
        <p14:creationId xmlns:p14="http://schemas.microsoft.com/office/powerpoint/2010/main" val="110693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Graduation deadlines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lnSpcReduction="10000"/>
          </a:bodyPr>
          <a:lstStyle/>
          <a:p>
            <a:pPr>
              <a:lnSpc>
                <a:spcPct val="120000"/>
              </a:lnSpc>
            </a:pPr>
            <a:r>
              <a:rPr lang="en-GB" b="1" dirty="0"/>
              <a:t>To graduate at a July congregation</a:t>
            </a:r>
          </a:p>
          <a:p>
            <a:pPr>
              <a:lnSpc>
                <a:spcPct val="120000"/>
              </a:lnSpc>
            </a:pPr>
            <a:r>
              <a:rPr lang="en-GB" dirty="0"/>
              <a:t>You must submit your degree congregation choice form </a:t>
            </a:r>
            <a:r>
              <a:rPr lang="en-GB" b="1" dirty="0"/>
              <a:t>by 1 March</a:t>
            </a:r>
            <a:r>
              <a:rPr lang="en-GB" dirty="0"/>
              <a:t> and complete all the requirements for the award of your degree (including submission of the e-thesis) </a:t>
            </a:r>
            <a:r>
              <a:rPr lang="en-GB" b="1" dirty="0"/>
              <a:t>by mid-June</a:t>
            </a:r>
          </a:p>
          <a:p>
            <a:pPr>
              <a:lnSpc>
                <a:spcPct val="120000"/>
              </a:lnSpc>
            </a:pPr>
            <a:endParaRPr lang="en-GB" dirty="0"/>
          </a:p>
          <a:p>
            <a:pPr>
              <a:lnSpc>
                <a:spcPct val="120000"/>
              </a:lnSpc>
            </a:pPr>
            <a:r>
              <a:rPr lang="en-GB" b="1" dirty="0"/>
              <a:t>To graduate at a December congregation</a:t>
            </a:r>
          </a:p>
          <a:p>
            <a:pPr>
              <a:lnSpc>
                <a:spcPct val="120000"/>
              </a:lnSpc>
            </a:pPr>
            <a:r>
              <a:rPr lang="en-GB" dirty="0"/>
              <a:t>You must submit your degree congregation choice form </a:t>
            </a:r>
            <a:r>
              <a:rPr lang="en-GB" b="1" dirty="0"/>
              <a:t>by 1 October</a:t>
            </a:r>
            <a:r>
              <a:rPr lang="en-GB" dirty="0"/>
              <a:t> and complete all the requirements for the award of your degree (including submission of the e-thesis) </a:t>
            </a:r>
            <a:r>
              <a:rPr lang="en-GB" b="1" dirty="0"/>
              <a:t>by mid-November</a:t>
            </a:r>
          </a:p>
        </p:txBody>
      </p:sp>
    </p:spTree>
    <p:extLst>
      <p:ext uri="{BB962C8B-B14F-4D97-AF65-F5344CB8AC3E}">
        <p14:creationId xmlns:p14="http://schemas.microsoft.com/office/powerpoint/2010/main" val="388010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E1A65-8EF0-A1AE-1A6C-2800815CC975}"/>
              </a:ext>
            </a:extLst>
          </p:cNvPr>
          <p:cNvSpPr>
            <a:spLocks noGrp="1"/>
          </p:cNvSpPr>
          <p:nvPr>
            <p:ph type="ctrTitle"/>
          </p:nvPr>
        </p:nvSpPr>
        <p:spPr/>
        <p:txBody>
          <a:bodyPr/>
          <a:lstStyle/>
          <a:p>
            <a:r>
              <a:rPr lang="en-GB" dirty="0"/>
              <a:t>For more information</a:t>
            </a:r>
          </a:p>
        </p:txBody>
      </p:sp>
      <p:sp>
        <p:nvSpPr>
          <p:cNvPr id="6" name="Subtitle 5">
            <a:extLst>
              <a:ext uri="{FF2B5EF4-FFF2-40B4-BE49-F238E27FC236}">
                <a16:creationId xmlns:a16="http://schemas.microsoft.com/office/drawing/2014/main" id="{7C7D8714-D268-25A6-550A-91B0B685A492}"/>
              </a:ext>
            </a:extLst>
          </p:cNvPr>
          <p:cNvSpPr>
            <a:spLocks noGrp="1"/>
          </p:cNvSpPr>
          <p:nvPr>
            <p:ph type="subTitle" idx="1"/>
          </p:nvPr>
        </p:nvSpPr>
        <p:spPr/>
        <p:txBody>
          <a:bodyPr vert="horz" lIns="91440" tIns="45720" rIns="91440" bIns="45720" rtlCol="0" anchor="t">
            <a:normAutofit/>
          </a:bodyPr>
          <a:lstStyle/>
          <a:p>
            <a:r>
              <a:rPr lang="en-GB" dirty="0">
                <a:latin typeface="Arial"/>
                <a:cs typeface="Arial"/>
                <a:hlinkClick r:id="rId3"/>
              </a:rPr>
              <a:t>Thesis submission and examination webpages</a:t>
            </a:r>
            <a:r>
              <a:rPr lang="en-GB" dirty="0">
                <a:latin typeface="Arial"/>
                <a:cs typeface="Arial"/>
              </a:rPr>
              <a:t>  </a:t>
            </a:r>
            <a:endParaRPr lang="en-GB" dirty="0"/>
          </a:p>
          <a:p>
            <a:endParaRPr lang="en-GB" dirty="0"/>
          </a:p>
          <a:p>
            <a:r>
              <a:rPr lang="en-GB" dirty="0">
                <a:latin typeface="Arial"/>
                <a:cs typeface="Arial"/>
                <a:hlinkClick r:id="rId4"/>
              </a:rPr>
              <a:t>Contact us via Student help</a:t>
            </a:r>
            <a:r>
              <a:rPr lang="en-GB" dirty="0">
                <a:latin typeface="Arial"/>
                <a:cs typeface="Arial"/>
              </a:rPr>
              <a:t> </a:t>
            </a:r>
            <a:endParaRPr lang="en-GB" dirty="0"/>
          </a:p>
        </p:txBody>
      </p:sp>
      <p:pic>
        <p:nvPicPr>
          <p:cNvPr id="4" name="Picture Placeholder 3" descr="People walking up stairs to a clock tower&#10;&#10;Description automatically generated">
            <a:extLst>
              <a:ext uri="{FF2B5EF4-FFF2-40B4-BE49-F238E27FC236}">
                <a16:creationId xmlns:a16="http://schemas.microsoft.com/office/drawing/2014/main" id="{13607F81-E4EE-7A96-2DDE-677C4F4DA01D}"/>
              </a:ext>
            </a:extLst>
          </p:cNvPr>
          <p:cNvPicPr>
            <a:picLocks noGrp="1" noChangeAspect="1"/>
          </p:cNvPicPr>
          <p:nvPr>
            <p:ph type="pic" idx="11"/>
          </p:nvPr>
        </p:nvPicPr>
        <p:blipFill>
          <a:blip r:embed="rId5"/>
          <a:srcRect l="192" r="192"/>
          <a:stretch>
            <a:fillRect/>
          </a:stretch>
        </p:blipFill>
        <p:spPr/>
      </p:pic>
    </p:spTree>
    <p:extLst>
      <p:ext uri="{BB962C8B-B14F-4D97-AF65-F5344CB8AC3E}">
        <p14:creationId xmlns:p14="http://schemas.microsoft.com/office/powerpoint/2010/main" val="108420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7AE-BB29-7EC2-AC8C-E3165B4D068A}"/>
              </a:ext>
            </a:extLst>
          </p:cNvPr>
          <p:cNvSpPr>
            <a:spLocks noGrp="1"/>
          </p:cNvSpPr>
          <p:nvPr>
            <p:ph type="title"/>
          </p:nvPr>
        </p:nvSpPr>
        <p:spPr>
          <a:xfrm>
            <a:off x="353834" y="1071563"/>
            <a:ext cx="9921240" cy="478155"/>
          </a:xfrm>
        </p:spPr>
        <p:txBody>
          <a:bodyPr anchor="ctr">
            <a:noAutofit/>
          </a:bodyPr>
          <a:lstStyle/>
          <a:p>
            <a:br>
              <a:rPr lang="en-GB" sz="24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Leave us some feedback </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and be in with a chance of winning</a:t>
            </a:r>
            <a:br>
              <a:rPr lang="en-GB" sz="3200" dirty="0">
                <a:latin typeface="Times New Roman" panose="02020603050405020304" pitchFamily="18" charset="0"/>
                <a:cs typeface="Times New Roman" panose="02020603050405020304" pitchFamily="18" charset="0"/>
              </a:rPr>
            </a:br>
            <a:r>
              <a:rPr lang="en-GB" sz="3200" dirty="0">
                <a:solidFill>
                  <a:schemeClr val="tx2">
                    <a:lumMod val="75000"/>
                  </a:schemeClr>
                </a:solidFill>
                <a:latin typeface="Times New Roman" panose="02020603050405020304" pitchFamily="18" charset="0"/>
                <a:cs typeface="Times New Roman" panose="02020603050405020304" pitchFamily="18" charset="0"/>
              </a:rPr>
              <a:t>£20 Amazon voucher</a:t>
            </a:r>
            <a:endParaRPr lang="en-GB" sz="2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321D4A-2F9A-D9DE-3FD6-35825AFF67CC}"/>
              </a:ext>
            </a:extLst>
          </p:cNvPr>
          <p:cNvSpPr>
            <a:spLocks noGrp="1"/>
          </p:cNvSpPr>
          <p:nvPr>
            <p:ph sz="half" idx="1"/>
          </p:nvPr>
        </p:nvSpPr>
        <p:spPr>
          <a:xfrm>
            <a:off x="353834" y="1972619"/>
            <a:ext cx="5181600" cy="4378959"/>
          </a:xfrm>
        </p:spPr>
        <p:txBody>
          <a:bodyPr vert="horz" lIns="91440" tIns="45720" rIns="91440" bIns="45720" rtlCol="0">
            <a:normAutofit/>
          </a:bodyPr>
          <a:lstStyle/>
          <a:p>
            <a:endParaRPr lang="en-GB" dirty="0"/>
          </a:p>
          <a:p>
            <a:endParaRPr lang="en-GB" dirty="0"/>
          </a:p>
          <a:p>
            <a:r>
              <a:rPr lang="en-GB" dirty="0"/>
              <a:t>We would love to hear what you thought. Please scan here to complete </a:t>
            </a:r>
            <a:r>
              <a:rPr lang="en-GB" dirty="0">
                <a:hlinkClick r:id="rId2"/>
              </a:rPr>
              <a:t>a short feedback form</a:t>
            </a:r>
            <a:r>
              <a:rPr lang="en-GB" dirty="0"/>
              <a:t>.</a:t>
            </a:r>
          </a:p>
        </p:txBody>
      </p:sp>
      <p:pic>
        <p:nvPicPr>
          <p:cNvPr id="6" name="Picture 5" descr="A qr code on a white background&#10;&#10;Description automatically generated">
            <a:extLst>
              <a:ext uri="{FF2B5EF4-FFF2-40B4-BE49-F238E27FC236}">
                <a16:creationId xmlns:a16="http://schemas.microsoft.com/office/drawing/2014/main" id="{296A068B-3B60-355F-6708-7C3BF2F5AD38}"/>
              </a:ext>
            </a:extLst>
          </p:cNvPr>
          <p:cNvPicPr>
            <a:picLocks noChangeAspect="1"/>
          </p:cNvPicPr>
          <p:nvPr/>
        </p:nvPicPr>
        <p:blipFill>
          <a:blip r:embed="rId3"/>
          <a:stretch>
            <a:fillRect/>
          </a:stretch>
        </p:blipFill>
        <p:spPr>
          <a:xfrm>
            <a:off x="6229647" y="1048047"/>
            <a:ext cx="4761905" cy="4761905"/>
          </a:xfrm>
          <a:prstGeom prst="rect">
            <a:avLst/>
          </a:prstGeom>
        </p:spPr>
      </p:pic>
      <p:cxnSp>
        <p:nvCxnSpPr>
          <p:cNvPr id="10" name="Straight Connector 9">
            <a:extLst>
              <a:ext uri="{FF2B5EF4-FFF2-40B4-BE49-F238E27FC236}">
                <a16:creationId xmlns:a16="http://schemas.microsoft.com/office/drawing/2014/main" id="{08327F01-4497-D1AA-888B-D9914453FE84}"/>
              </a:ext>
            </a:extLst>
          </p:cNvPr>
          <p:cNvCxnSpPr/>
          <p:nvPr/>
        </p:nvCxnSpPr>
        <p:spPr>
          <a:xfrm>
            <a:off x="5941942" y="677153"/>
            <a:ext cx="53373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C26E58-B991-D563-2C78-4DB0306C6132}"/>
              </a:ext>
            </a:extLst>
          </p:cNvPr>
          <p:cNvCxnSpPr/>
          <p:nvPr/>
        </p:nvCxnSpPr>
        <p:spPr>
          <a:xfrm>
            <a:off x="5941941" y="6087353"/>
            <a:ext cx="53373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0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Intention to submit</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fontScale="92500" lnSpcReduction="20000"/>
          </a:bodyPr>
          <a:lstStyle/>
          <a:p>
            <a:pPr marL="342900" indent="-342900">
              <a:lnSpc>
                <a:spcPct val="120000"/>
              </a:lnSpc>
              <a:buFont typeface="Arial" panose="020B0604020202020204" pitchFamily="34" charset="0"/>
              <a:buChar char="•"/>
            </a:pPr>
            <a:r>
              <a:rPr lang="en-GB" dirty="0"/>
              <a:t>Submit your Notice of Intention to Submit (NOITS) form </a:t>
            </a:r>
            <a:r>
              <a:rPr lang="en-GB" b="1" dirty="0"/>
              <a:t>3 months before</a:t>
            </a:r>
            <a:r>
              <a:rPr lang="en-GB" dirty="0"/>
              <a:t> your proposed</a:t>
            </a:r>
            <a:br>
              <a:rPr lang="en-GB" dirty="0"/>
            </a:br>
            <a:r>
              <a:rPr lang="en-GB" dirty="0"/>
              <a:t>submission date</a:t>
            </a:r>
          </a:p>
          <a:p>
            <a:pPr marL="342900" indent="-342900">
              <a:lnSpc>
                <a:spcPct val="120000"/>
              </a:lnSpc>
              <a:buFont typeface="Arial" panose="020B0604020202020204" pitchFamily="34" charset="0"/>
              <a:buChar char="•"/>
            </a:pPr>
            <a:r>
              <a:rPr lang="en-GB" dirty="0">
                <a:latin typeface="Arial"/>
                <a:cs typeface="Arial"/>
              </a:rPr>
              <a:t>Download the NOITS form from the </a:t>
            </a:r>
            <a:r>
              <a:rPr lang="en-GB" dirty="0">
                <a:latin typeface="Arial"/>
                <a:cs typeface="Arial"/>
                <a:hlinkClick r:id="rId2"/>
              </a:rPr>
              <a:t>Notice of Intention to Submit web page</a:t>
            </a:r>
            <a:r>
              <a:rPr lang="en-GB" dirty="0">
                <a:latin typeface="Arial"/>
                <a:cs typeface="Arial"/>
              </a:rPr>
              <a:t> </a:t>
            </a:r>
            <a:endParaRPr lang="en-GB" dirty="0"/>
          </a:p>
          <a:p>
            <a:pPr marL="342900" indent="-342900">
              <a:lnSpc>
                <a:spcPct val="120000"/>
              </a:lnSpc>
              <a:buFont typeface="Arial" panose="020B0604020202020204" pitchFamily="34" charset="0"/>
              <a:buChar char="•"/>
            </a:pPr>
            <a:r>
              <a:rPr lang="en-GB" dirty="0"/>
              <a:t>After you submit the NOITS form, we send a form to your supervisor so that they can nominate your examiners</a:t>
            </a:r>
          </a:p>
          <a:p>
            <a:pPr marL="342900" indent="-342900">
              <a:lnSpc>
                <a:spcPct val="120000"/>
              </a:lnSpc>
              <a:buFont typeface="Arial" panose="020B0604020202020204" pitchFamily="34" charset="0"/>
              <a:buChar char="•"/>
            </a:pPr>
            <a:r>
              <a:rPr lang="en-GB" dirty="0"/>
              <a:t>If you submit the NOITS form late this may delay your thesis examination</a:t>
            </a:r>
          </a:p>
          <a:p>
            <a:pPr marL="342900" indent="-342900">
              <a:lnSpc>
                <a:spcPct val="120000"/>
              </a:lnSpc>
              <a:buFont typeface="Arial" panose="020B0604020202020204" pitchFamily="34" charset="0"/>
              <a:buChar char="•"/>
            </a:pPr>
            <a:r>
              <a:rPr lang="en-GB" dirty="0">
                <a:latin typeface="Arial"/>
                <a:cs typeface="Arial"/>
              </a:rPr>
              <a:t>If you think you need to restrict access to your thesis, please discuss the access options with your supervisor before submitting your NOITS form. Restricted access requests should be made at this point. You will find forms and guidance about this on the NOITS webpage above.</a:t>
            </a:r>
          </a:p>
          <a:p>
            <a:pPr marL="342900" indent="-342900">
              <a:lnSpc>
                <a:spcPct val="120000"/>
              </a:lnSpc>
              <a:buFont typeface="Arial" panose="020B0604020202020204" pitchFamily="34" charset="0"/>
              <a:buChar char="•"/>
            </a:pPr>
            <a:endParaRPr lang="en-GB" dirty="0"/>
          </a:p>
        </p:txBody>
      </p:sp>
    </p:spTree>
    <p:extLst>
      <p:ext uri="{BB962C8B-B14F-4D97-AF65-F5344CB8AC3E}">
        <p14:creationId xmlns:p14="http://schemas.microsoft.com/office/powerpoint/2010/main" val="251638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Nomination of examiners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a:bodyPr>
          <a:lstStyle/>
          <a:p>
            <a:pPr marL="342900" indent="-342900">
              <a:lnSpc>
                <a:spcPct val="120000"/>
              </a:lnSpc>
              <a:buFont typeface="Arial" panose="020B0604020202020204" pitchFamily="34" charset="0"/>
              <a:buChar char="•"/>
            </a:pPr>
            <a:r>
              <a:rPr lang="en-GB" dirty="0"/>
              <a:t>Your supervisor is responsible for nominating your examiners and for filling in the nomination of examiners form</a:t>
            </a:r>
          </a:p>
          <a:p>
            <a:pPr marL="342900" indent="-342900">
              <a:lnSpc>
                <a:spcPct val="120000"/>
              </a:lnSpc>
              <a:buFont typeface="Arial" panose="020B0604020202020204" pitchFamily="34" charset="0"/>
              <a:buChar char="•"/>
            </a:pPr>
            <a:r>
              <a:rPr lang="en-GB" dirty="0">
                <a:latin typeface="Arial"/>
                <a:cs typeface="Arial"/>
              </a:rPr>
              <a:t>The criteria for who can act as an examiner are set out in section 4 of the </a:t>
            </a:r>
            <a:r>
              <a:rPr lang="en-GB" dirty="0">
                <a:latin typeface="Arial"/>
                <a:cs typeface="Arial"/>
                <a:hlinkClick r:id="rId2"/>
              </a:rPr>
              <a:t>code of practice on the assessment of research degree theses</a:t>
            </a:r>
            <a:r>
              <a:rPr lang="en-GB" dirty="0">
                <a:latin typeface="Arial"/>
                <a:cs typeface="Arial"/>
              </a:rPr>
              <a:t> </a:t>
            </a:r>
          </a:p>
          <a:p>
            <a:pPr marL="342900" indent="-342900">
              <a:lnSpc>
                <a:spcPct val="120000"/>
              </a:lnSpc>
              <a:buFont typeface="Arial" panose="020B0604020202020204" pitchFamily="34" charset="0"/>
              <a:buChar char="•"/>
            </a:pPr>
            <a:r>
              <a:rPr lang="en-GB" dirty="0"/>
              <a:t>Your supervisor should consult you on the choices of examiner (see section 2.4 of the code of practice on the assessment of research degree theses above).</a:t>
            </a:r>
          </a:p>
          <a:p>
            <a:pPr marL="342900" indent="-342900">
              <a:lnSpc>
                <a:spcPct val="120000"/>
              </a:lnSpc>
              <a:buFont typeface="Arial" panose="020B0604020202020204" pitchFamily="34" charset="0"/>
              <a:buChar char="•"/>
            </a:pPr>
            <a:endParaRPr lang="en-GB" dirty="0"/>
          </a:p>
        </p:txBody>
      </p:sp>
    </p:spTree>
    <p:extLst>
      <p:ext uri="{BB962C8B-B14F-4D97-AF65-F5344CB8AC3E}">
        <p14:creationId xmlns:p14="http://schemas.microsoft.com/office/powerpoint/2010/main" val="82560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Published papers and alternative format theses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a:bodyPr>
          <a:lstStyle/>
          <a:p>
            <a:pPr>
              <a:lnSpc>
                <a:spcPct val="120000"/>
              </a:lnSpc>
            </a:pPr>
            <a:r>
              <a:rPr lang="en-GB" dirty="0"/>
              <a:t>You may include published papers in your thesis but please note that:</a:t>
            </a:r>
          </a:p>
          <a:p>
            <a:pPr marL="342900" indent="-342900">
              <a:lnSpc>
                <a:spcPct val="120000"/>
              </a:lnSpc>
              <a:buFont typeface="Arial" panose="020B0604020202020204" pitchFamily="34" charset="0"/>
              <a:buChar char="•"/>
            </a:pPr>
            <a:r>
              <a:rPr lang="en-GB" dirty="0">
                <a:latin typeface="Arial"/>
                <a:cs typeface="Arial"/>
              </a:rPr>
              <a:t>the material you include from published papers must be appropriately integrated in the body of the thesis or as an appendix to which you make reference</a:t>
            </a:r>
          </a:p>
          <a:p>
            <a:pPr marL="342900" indent="-342900">
              <a:lnSpc>
                <a:spcPct val="120000"/>
              </a:lnSpc>
              <a:buFont typeface="Arial" panose="020B0604020202020204" pitchFamily="34" charset="0"/>
              <a:buChar char="•"/>
            </a:pPr>
            <a:r>
              <a:rPr lang="en-GB" dirty="0"/>
              <a:t>the material must be identified as having been published in a paper and must be referenced.</a:t>
            </a:r>
          </a:p>
          <a:p>
            <a:pPr>
              <a:lnSpc>
                <a:spcPct val="120000"/>
              </a:lnSpc>
            </a:pPr>
            <a:r>
              <a:rPr lang="en-GB" dirty="0">
                <a:latin typeface="Arial"/>
                <a:cs typeface="Arial"/>
              </a:rPr>
              <a:t>Please see our  </a:t>
            </a:r>
            <a:r>
              <a:rPr lang="en-GB" b="1" dirty="0">
                <a:latin typeface="Arial"/>
                <a:cs typeface="Arial"/>
                <a:hlinkClick r:id="rId2"/>
              </a:rPr>
              <a:t>alternative format thesis guide</a:t>
            </a:r>
            <a:r>
              <a:rPr lang="en-GB" dirty="0">
                <a:latin typeface="Arial"/>
                <a:cs typeface="Arial"/>
              </a:rPr>
              <a:t> for 'Previously published or submitted work'.</a:t>
            </a:r>
          </a:p>
        </p:txBody>
      </p:sp>
    </p:spTree>
    <p:extLst>
      <p:ext uri="{BB962C8B-B14F-4D97-AF65-F5344CB8AC3E}">
        <p14:creationId xmlns:p14="http://schemas.microsoft.com/office/powerpoint/2010/main" val="418713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7AE-BB29-7EC2-AC8C-E3165B4D068A}"/>
              </a:ext>
            </a:extLst>
          </p:cNvPr>
          <p:cNvSpPr>
            <a:spLocks noGrp="1"/>
          </p:cNvSpPr>
          <p:nvPr>
            <p:ph type="title"/>
          </p:nvPr>
        </p:nvSpPr>
        <p:spPr>
          <a:xfrm>
            <a:off x="502920" y="437430"/>
            <a:ext cx="9921240" cy="478155"/>
          </a:xfrm>
        </p:spPr>
        <p:txBody>
          <a:bodyPr anchor="ctr">
            <a:noAutofit/>
          </a:bodyPr>
          <a:lstStyle/>
          <a:p>
            <a:r>
              <a:rPr lang="en-GB" dirty="0"/>
              <a:t>Thesis format</a:t>
            </a:r>
          </a:p>
        </p:txBody>
      </p:sp>
      <p:sp>
        <p:nvSpPr>
          <p:cNvPr id="3" name="Content Placeholder 2">
            <a:extLst>
              <a:ext uri="{FF2B5EF4-FFF2-40B4-BE49-F238E27FC236}">
                <a16:creationId xmlns:a16="http://schemas.microsoft.com/office/drawing/2014/main" id="{90321D4A-2F9A-D9DE-3FD6-35825AFF67CC}"/>
              </a:ext>
            </a:extLst>
          </p:cNvPr>
          <p:cNvSpPr>
            <a:spLocks noGrp="1"/>
          </p:cNvSpPr>
          <p:nvPr>
            <p:ph sz="half" idx="1"/>
          </p:nvPr>
        </p:nvSpPr>
        <p:spPr>
          <a:xfrm>
            <a:off x="502920" y="1310641"/>
            <a:ext cx="5181600" cy="4378959"/>
          </a:xfrm>
        </p:spPr>
        <p:txBody>
          <a:bodyPr vert="horz" lIns="91440" tIns="45720" rIns="91440" bIns="45720" rtlCol="0" anchor="t">
            <a:normAutofit/>
          </a:bodyPr>
          <a:lstStyle/>
          <a:p>
            <a:r>
              <a:rPr lang="en-GB" sz="2200" dirty="0">
                <a:latin typeface="Arial"/>
                <a:cs typeface="Arial"/>
              </a:rPr>
              <a:t>We have produced a </a:t>
            </a:r>
            <a:r>
              <a:rPr lang="en-GB" sz="2200" dirty="0">
                <a:latin typeface="Arial"/>
                <a:cs typeface="Arial"/>
                <a:hlinkClick r:id="rId2"/>
              </a:rPr>
              <a:t>guide to presenting your thesis</a:t>
            </a:r>
            <a:r>
              <a:rPr lang="en-GB" sz="2200" dirty="0">
                <a:latin typeface="Arial"/>
                <a:cs typeface="Arial"/>
              </a:rPr>
              <a:t>. It includes information on:</a:t>
            </a:r>
          </a:p>
          <a:p>
            <a:pPr marL="342900" indent="-342900">
              <a:buFont typeface="Arial" panose="020B0604020202020204" pitchFamily="34" charset="0"/>
              <a:buChar char="•"/>
            </a:pPr>
            <a:r>
              <a:rPr lang="en-GB" sz="2200" dirty="0"/>
              <a:t>page layout</a:t>
            </a:r>
          </a:p>
          <a:p>
            <a:pPr marL="342900" indent="-342900">
              <a:buFont typeface="Arial" panose="020B0604020202020204" pitchFamily="34" charset="0"/>
              <a:buChar char="•"/>
            </a:pPr>
            <a:r>
              <a:rPr lang="en-GB" sz="2200" dirty="0"/>
              <a:t>referencing</a:t>
            </a:r>
          </a:p>
          <a:p>
            <a:pPr marL="342900" indent="-342900">
              <a:buFont typeface="Arial" panose="020B0604020202020204" pitchFamily="34" charset="0"/>
              <a:buChar char="•"/>
            </a:pPr>
            <a:r>
              <a:rPr lang="en-GB" sz="2200" dirty="0"/>
              <a:t>word count (please note you must not exceed your maximum word count)</a:t>
            </a:r>
          </a:p>
          <a:p>
            <a:r>
              <a:rPr lang="en-GB" sz="2200" dirty="0"/>
              <a:t>Your thesis must be written in English.</a:t>
            </a:r>
          </a:p>
        </p:txBody>
      </p:sp>
      <p:pic>
        <p:nvPicPr>
          <p:cNvPr id="7" name="Picture 4" descr="A document with text and a blue border&#10;&#10;Description automatically generated">
            <a:extLst>
              <a:ext uri="{FF2B5EF4-FFF2-40B4-BE49-F238E27FC236}">
                <a16:creationId xmlns:a16="http://schemas.microsoft.com/office/drawing/2014/main" id="{C3EE15EC-C6EE-7434-D907-2E0907E25EEB}"/>
              </a:ext>
            </a:extLst>
          </p:cNvPr>
          <p:cNvPicPr>
            <a:picLocks noChangeAspect="1" noChangeArrowheads="1"/>
          </p:cNvPicPr>
          <p:nvPr/>
        </p:nvPicPr>
        <p:blipFill>
          <a:blip r:embed="rId3"/>
          <a:stretch>
            <a:fillRect/>
          </a:stretch>
        </p:blipFill>
        <p:spPr bwMode="auto">
          <a:xfrm>
            <a:off x="7054722" y="1310641"/>
            <a:ext cx="3279396" cy="4378959"/>
          </a:xfrm>
          <a:prstGeom prst="rect">
            <a:avLst/>
          </a:prstGeom>
          <a:solidFill>
            <a:schemeClr val="accent1"/>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700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7AE-BB29-7EC2-AC8C-E3165B4D068A}"/>
              </a:ext>
            </a:extLst>
          </p:cNvPr>
          <p:cNvSpPr>
            <a:spLocks noGrp="1"/>
          </p:cNvSpPr>
          <p:nvPr>
            <p:ph type="title"/>
          </p:nvPr>
        </p:nvSpPr>
        <p:spPr>
          <a:xfrm>
            <a:off x="502920" y="437430"/>
            <a:ext cx="9921240" cy="478155"/>
          </a:xfrm>
        </p:spPr>
        <p:txBody>
          <a:bodyPr anchor="ctr">
            <a:noAutofit/>
          </a:bodyPr>
          <a:lstStyle/>
          <a:p>
            <a:r>
              <a:rPr lang="en-GB" dirty="0"/>
              <a:t>Sample thesis title page</a:t>
            </a:r>
          </a:p>
        </p:txBody>
      </p:sp>
      <p:pic>
        <p:nvPicPr>
          <p:cNvPr id="6" name="Picture 5">
            <a:extLst>
              <a:ext uri="{FF2B5EF4-FFF2-40B4-BE49-F238E27FC236}">
                <a16:creationId xmlns:a16="http://schemas.microsoft.com/office/drawing/2014/main" id="{F3B4458A-7E68-E834-AAD7-7DCA8907B7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16"/>
          <a:stretch/>
        </p:blipFill>
        <p:spPr bwMode="auto">
          <a:xfrm>
            <a:off x="3982299" y="1115825"/>
            <a:ext cx="4226743"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91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What do I need to submit?</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vert="horz" lIns="91440" tIns="45720" rIns="91440" bIns="45720" rtlCol="0" anchor="t">
            <a:normAutofit fontScale="92500" lnSpcReduction="20000"/>
          </a:bodyPr>
          <a:lstStyle/>
          <a:p>
            <a:pPr>
              <a:lnSpc>
                <a:spcPct val="120000"/>
              </a:lnSpc>
            </a:pPr>
            <a:r>
              <a:rPr lang="en-GB" dirty="0"/>
              <a:t>What to submit to your School</a:t>
            </a:r>
          </a:p>
          <a:p>
            <a:pPr marL="342900" indent="-342900">
              <a:lnSpc>
                <a:spcPct val="120000"/>
              </a:lnSpc>
              <a:buFont typeface="Arial" panose="020B0604020202020204" pitchFamily="34" charset="0"/>
              <a:buChar char="•"/>
            </a:pPr>
            <a:r>
              <a:rPr lang="en-GB" dirty="0"/>
              <a:t>An electronic copy of your thesis, which you should submit on Canvas. Your School can advise you on how to do this</a:t>
            </a:r>
          </a:p>
          <a:p>
            <a:pPr>
              <a:lnSpc>
                <a:spcPct val="120000"/>
              </a:lnSpc>
            </a:pPr>
            <a:endParaRPr lang="en-GB" dirty="0"/>
          </a:p>
          <a:p>
            <a:pPr>
              <a:lnSpc>
                <a:spcPct val="120000"/>
              </a:lnSpc>
            </a:pPr>
            <a:r>
              <a:rPr lang="en-GB" dirty="0">
                <a:latin typeface="Arial"/>
                <a:cs typeface="Arial"/>
              </a:rPr>
              <a:t>What to submit to us in Research Student Administration</a:t>
            </a:r>
          </a:p>
          <a:p>
            <a:pPr marL="342900" indent="-342900">
              <a:lnSpc>
                <a:spcPct val="120000"/>
              </a:lnSpc>
              <a:buFont typeface="Arial" panose="020B0604020202020204" pitchFamily="34" charset="0"/>
              <a:buChar char="•"/>
            </a:pPr>
            <a:r>
              <a:rPr lang="en-GB" dirty="0">
                <a:latin typeface="Arial"/>
                <a:cs typeface="Arial"/>
              </a:rPr>
              <a:t>Declaration form</a:t>
            </a:r>
          </a:p>
          <a:p>
            <a:pPr marL="342900" indent="-342900">
              <a:lnSpc>
                <a:spcPct val="120000"/>
              </a:lnSpc>
              <a:buFont typeface="Arial" panose="020B0604020202020204" pitchFamily="34" charset="0"/>
              <a:buChar char="•"/>
            </a:pPr>
            <a:r>
              <a:rPr lang="en-GB" dirty="0"/>
              <a:t>Degree congregation choice form</a:t>
            </a:r>
          </a:p>
          <a:p>
            <a:pPr marL="342900" indent="-342900">
              <a:lnSpc>
                <a:spcPct val="120000"/>
              </a:lnSpc>
              <a:buFont typeface="Arial" panose="020B0604020202020204" pitchFamily="34" charset="0"/>
              <a:buChar char="•"/>
            </a:pPr>
            <a:r>
              <a:rPr lang="en-GB" dirty="0"/>
              <a:t>Third party declaration form (if this applies to you)</a:t>
            </a:r>
          </a:p>
          <a:p>
            <a:pPr>
              <a:lnSpc>
                <a:spcPct val="120000"/>
              </a:lnSpc>
            </a:pPr>
            <a:r>
              <a:rPr lang="en-GB" dirty="0">
                <a:latin typeface="Arial"/>
                <a:cs typeface="Arial"/>
              </a:rPr>
              <a:t>The above forms are all available through links on the </a:t>
            </a:r>
            <a:r>
              <a:rPr lang="en-GB" dirty="0">
                <a:latin typeface="Arial"/>
                <a:cs typeface="Arial"/>
                <a:hlinkClick r:id="rId2"/>
              </a:rPr>
              <a:t>Submitting your thesis webpages.</a:t>
            </a:r>
            <a:r>
              <a:rPr lang="en-GB" dirty="0">
                <a:latin typeface="Arial"/>
                <a:cs typeface="Arial"/>
              </a:rPr>
              <a:t> </a:t>
            </a:r>
          </a:p>
        </p:txBody>
      </p:sp>
    </p:spTree>
    <p:extLst>
      <p:ext uri="{BB962C8B-B14F-4D97-AF65-F5344CB8AC3E}">
        <p14:creationId xmlns:p14="http://schemas.microsoft.com/office/powerpoint/2010/main" val="427642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6A9-370C-BFFA-B091-C47AF79D5B04}"/>
              </a:ext>
            </a:extLst>
          </p:cNvPr>
          <p:cNvSpPr>
            <a:spLocks noGrp="1"/>
          </p:cNvSpPr>
          <p:nvPr>
            <p:ph type="title"/>
          </p:nvPr>
        </p:nvSpPr>
        <p:spPr/>
        <p:txBody>
          <a:bodyPr/>
          <a:lstStyle/>
          <a:p>
            <a:r>
              <a:rPr lang="en-GB" dirty="0"/>
              <a:t>Must I submit a printed copy of the thesis?</a:t>
            </a:r>
          </a:p>
        </p:txBody>
      </p:sp>
      <p:sp>
        <p:nvSpPr>
          <p:cNvPr id="3" name="Content Placeholder 2">
            <a:extLst>
              <a:ext uri="{FF2B5EF4-FFF2-40B4-BE49-F238E27FC236}">
                <a16:creationId xmlns:a16="http://schemas.microsoft.com/office/drawing/2014/main" id="{22172D3F-88F4-7C29-CE64-D0C33BBA2368}"/>
              </a:ext>
            </a:extLst>
          </p:cNvPr>
          <p:cNvSpPr>
            <a:spLocks noGrp="1"/>
          </p:cNvSpPr>
          <p:nvPr>
            <p:ph sz="half" idx="1"/>
          </p:nvPr>
        </p:nvSpPr>
        <p:spPr/>
        <p:txBody>
          <a:bodyPr>
            <a:normAutofit fontScale="85000" lnSpcReduction="20000"/>
          </a:bodyPr>
          <a:lstStyle/>
          <a:p>
            <a:pPr marL="342900" indent="-342900">
              <a:lnSpc>
                <a:spcPct val="120000"/>
              </a:lnSpc>
              <a:buFont typeface="Arial" panose="020B0604020202020204" pitchFamily="34" charset="0"/>
              <a:buChar char="•"/>
            </a:pPr>
            <a:r>
              <a:rPr lang="en-GB" dirty="0"/>
              <a:t>We </a:t>
            </a:r>
            <a:r>
              <a:rPr lang="en-GB" b="1" dirty="0"/>
              <a:t>don’t</a:t>
            </a:r>
            <a:r>
              <a:rPr lang="en-GB" dirty="0"/>
              <a:t> </a:t>
            </a:r>
            <a:r>
              <a:rPr lang="en-GB" b="1" dirty="0"/>
              <a:t>require</a:t>
            </a:r>
            <a:r>
              <a:rPr lang="en-GB" dirty="0"/>
              <a:t> printed copies of your thesis. The examination will be conducted using the electronic copy of the thesis you submit to Canvas for the plagiarism check. For details on how to submit your thesis on Canvas, please contact the PGR administrator in your School</a:t>
            </a:r>
          </a:p>
          <a:p>
            <a:pPr marL="342900" indent="-342900">
              <a:lnSpc>
                <a:spcPct val="120000"/>
              </a:lnSpc>
              <a:buFont typeface="Arial" panose="020B0604020202020204" pitchFamily="34" charset="0"/>
              <a:buChar char="•"/>
            </a:pPr>
            <a:r>
              <a:rPr lang="en-GB" dirty="0"/>
              <a:t>However, </a:t>
            </a:r>
            <a:r>
              <a:rPr lang="en-GB" b="1" dirty="0"/>
              <a:t>your examiners may request a printed copy</a:t>
            </a:r>
            <a:r>
              <a:rPr lang="en-GB" dirty="0"/>
              <a:t>. If they do, we (in Research Student Administration) will contact you to ask you to submit your thesis in printed form as well</a:t>
            </a:r>
          </a:p>
          <a:p>
            <a:pPr>
              <a:lnSpc>
                <a:spcPct val="120000"/>
              </a:lnSpc>
            </a:pPr>
            <a:r>
              <a:rPr lang="en-GB" b="1" dirty="0"/>
              <a:t>If your examiner(s) request printed copies</a:t>
            </a:r>
            <a:r>
              <a:rPr lang="en-GB" dirty="0"/>
              <a:t> please note the following:</a:t>
            </a:r>
          </a:p>
          <a:p>
            <a:pPr marL="342900" indent="-342900">
              <a:buFont typeface="Arial" panose="020B0604020202020204" pitchFamily="34" charset="0"/>
              <a:buChar char="•"/>
            </a:pPr>
            <a:r>
              <a:rPr lang="en-GB" dirty="0"/>
              <a:t>Examination copies should be soft bound – normally with a temporary glued soft binding</a:t>
            </a:r>
          </a:p>
          <a:p>
            <a:pPr marL="342900" indent="-342900">
              <a:buFont typeface="Arial" panose="020B0604020202020204" pitchFamily="34" charset="0"/>
              <a:buChar char="•"/>
            </a:pPr>
            <a:r>
              <a:rPr lang="en-GB" dirty="0"/>
              <a:t>The temporary binding must be sufficiently secure to ensure that pages do not fall out during the examination process</a:t>
            </a:r>
          </a:p>
          <a:p>
            <a:pPr marL="342900" indent="-342900">
              <a:buFont typeface="Arial" panose="020B0604020202020204" pitchFamily="34" charset="0"/>
              <a:buChar char="•"/>
            </a:pPr>
            <a:r>
              <a:rPr lang="en-GB" dirty="0"/>
              <a:t>Don’t use spiral-binding.</a:t>
            </a:r>
          </a:p>
        </p:txBody>
      </p:sp>
    </p:spTree>
    <p:extLst>
      <p:ext uri="{BB962C8B-B14F-4D97-AF65-F5344CB8AC3E}">
        <p14:creationId xmlns:p14="http://schemas.microsoft.com/office/powerpoint/2010/main" val="2722936132"/>
      </p:ext>
    </p:extLst>
  </p:cSld>
  <p:clrMapOvr>
    <a:masterClrMapping/>
  </p:clrMapOvr>
</p:sld>
</file>

<file path=ppt/theme/theme1.xml><?xml version="1.0" encoding="utf-8"?>
<a:theme xmlns:a="http://schemas.openxmlformats.org/drawingml/2006/main" name="Light Theme">
  <a:themeElements>
    <a:clrScheme name="Custom 7">
      <a:dk1>
        <a:srgbClr val="1B1B1B"/>
      </a:dk1>
      <a:lt1>
        <a:srgbClr val="FAFAFA"/>
      </a:lt1>
      <a:dk2>
        <a:srgbClr val="C59A00"/>
      </a:dk2>
      <a:lt2>
        <a:srgbClr val="C20019"/>
      </a:lt2>
      <a:accent1>
        <a:srgbClr val="007838"/>
      </a:accent1>
      <a:accent2>
        <a:srgbClr val="00788E"/>
      </a:accent2>
      <a:accent3>
        <a:srgbClr val="0057BF"/>
      </a:accent3>
      <a:accent4>
        <a:srgbClr val="501D83"/>
      </a:accent4>
      <a:accent5>
        <a:srgbClr val="DB0061"/>
      </a:accent5>
      <a:accent6>
        <a:srgbClr val="CF4527"/>
      </a:accent6>
      <a:hlink>
        <a:srgbClr val="007838"/>
      </a:hlink>
      <a:folHlink>
        <a:srgbClr val="C59A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563E0E-0D7E-AA4D-BFBE-8EE264B25B57}" vid="{0C11D688-98AA-9440-97F5-5528AEA15EEA}"/>
    </a:ext>
  </a:extLst>
</a:theme>
</file>

<file path=ppt/theme/theme2.xml><?xml version="1.0" encoding="utf-8"?>
<a:theme xmlns:a="http://schemas.openxmlformats.org/drawingml/2006/main" name="1_Light Theme">
  <a:themeElements>
    <a:clrScheme name="UoB Colours Light">
      <a:dk1>
        <a:srgbClr val="000000"/>
      </a:dk1>
      <a:lt1>
        <a:srgbClr val="FFFFFF"/>
      </a:lt1>
      <a:dk2>
        <a:srgbClr val="C59A00"/>
      </a:dk2>
      <a:lt2>
        <a:srgbClr val="C20019"/>
      </a:lt2>
      <a:accent1>
        <a:srgbClr val="007838"/>
      </a:accent1>
      <a:accent2>
        <a:srgbClr val="00788E"/>
      </a:accent2>
      <a:accent3>
        <a:srgbClr val="0057BF"/>
      </a:accent3>
      <a:accent4>
        <a:srgbClr val="501D83"/>
      </a:accent4>
      <a:accent5>
        <a:srgbClr val="DB0061"/>
      </a:accent5>
      <a:accent6>
        <a:srgbClr val="CF4527"/>
      </a:accent6>
      <a:hlink>
        <a:srgbClr val="C49900"/>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563E0E-0D7E-AA4D-BFBE-8EE264B25B57}" vid="{0C11D688-98AA-9440-97F5-5528AEA15E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62CB843797E34C98CD26AACB94D182" ma:contentTypeVersion="12" ma:contentTypeDescription="Create a new document." ma:contentTypeScope="" ma:versionID="4bc0d443cc8805bb6fdac87db0bdd997">
  <xsd:schema xmlns:xsd="http://www.w3.org/2001/XMLSchema" xmlns:xs="http://www.w3.org/2001/XMLSchema" xmlns:p="http://schemas.microsoft.com/office/2006/metadata/properties" xmlns:ns2="06dc7972-78a0-452f-a749-f4c4dace1be5" xmlns:ns3="f4634e1b-b1d1-4699-8dd0-0a799f863c0f" targetNamespace="http://schemas.microsoft.com/office/2006/metadata/properties" ma:root="true" ma:fieldsID="28a5231069585680e049dd4b1c6c7d05" ns2:_="" ns3:_="">
    <xsd:import namespace="06dc7972-78a0-452f-a749-f4c4dace1be5"/>
    <xsd:import namespace="f4634e1b-b1d1-4699-8dd0-0a799f863c0f"/>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c7972-78a0-452f-a749-f4c4dace1be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634e1b-b1d1-4699-8dd0-0a799f863c0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dc7972-78a0-452f-a749-f4c4dace1b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EB96AD-99A0-45ED-B827-BCC3E4FCF463}">
  <ds:schemaRefs>
    <ds:schemaRef ds:uri="http://schemas.microsoft.com/sharepoint/v3/contenttype/forms"/>
  </ds:schemaRefs>
</ds:datastoreItem>
</file>

<file path=customXml/itemProps2.xml><?xml version="1.0" encoding="utf-8"?>
<ds:datastoreItem xmlns:ds="http://schemas.openxmlformats.org/officeDocument/2006/customXml" ds:itemID="{7C5AAA38-B7E9-40B1-B9DB-ED21C2C2F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c7972-78a0-452f-a749-f4c4dace1be5"/>
    <ds:schemaRef ds:uri="f4634e1b-b1d1-4699-8dd0-0a799f863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7BEDFE-5FA6-4B83-93B9-39AC9242521D}">
  <ds:schemaRefs>
    <ds:schemaRef ds:uri="f4634e1b-b1d1-4699-8dd0-0a799f863c0f"/>
    <ds:schemaRef ds:uri="06dc7972-78a0-452f-a749-f4c4dace1be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Dark Theme</Template>
  <TotalTime>966</TotalTime>
  <Words>1930</Words>
  <Application>Microsoft Office PowerPoint</Application>
  <PresentationFormat>Widescreen</PresentationFormat>
  <Paragraphs>148</Paragraphs>
  <Slides>23</Slides>
  <Notes>1</Notes>
  <HiddenSlides>1</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Light Theme</vt:lpstr>
      <vt:lpstr>1_Light Theme</vt:lpstr>
      <vt:lpstr>Preparing for your         thesis submission</vt:lpstr>
      <vt:lpstr>Thesis examinations: regulations and deadlines</vt:lpstr>
      <vt:lpstr>Intention to submit</vt:lpstr>
      <vt:lpstr>Nomination of examiners</vt:lpstr>
      <vt:lpstr>Published papers and alternative format theses</vt:lpstr>
      <vt:lpstr>Thesis format</vt:lpstr>
      <vt:lpstr>Sample thesis title page</vt:lpstr>
      <vt:lpstr>What do I need to submit?</vt:lpstr>
      <vt:lpstr>Must I submit a printed copy of the thesis?</vt:lpstr>
      <vt:lpstr>Thesis word count</vt:lpstr>
      <vt:lpstr>Thesis word count</vt:lpstr>
      <vt:lpstr>What happens next?</vt:lpstr>
      <vt:lpstr>Viva examinations</vt:lpstr>
      <vt:lpstr>Possible viva outcomes</vt:lpstr>
      <vt:lpstr>Corrections</vt:lpstr>
      <vt:lpstr>Revise and resubmit</vt:lpstr>
      <vt:lpstr>Submitting minor and major corrections </vt:lpstr>
      <vt:lpstr>What happens after submission of corrections?</vt:lpstr>
      <vt:lpstr>Requirements for award of a research degree</vt:lpstr>
      <vt:lpstr>Graduation</vt:lpstr>
      <vt:lpstr>Graduation deadlines</vt:lpstr>
      <vt:lpstr>For more information</vt:lpstr>
      <vt:lpstr> Leave us some feedback  and be in with a chance of winning £20 Amazon voucher</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UoB PowerPoint Template</dc:title>
  <dc:creator>Jennifer Curry Jahnke (Application Services)</dc:creator>
  <cp:lastModifiedBy>Helena Ward (Registry)</cp:lastModifiedBy>
  <cp:revision>124</cp:revision>
  <dcterms:created xsi:type="dcterms:W3CDTF">2023-08-23T12:07:50Z</dcterms:created>
  <dcterms:modified xsi:type="dcterms:W3CDTF">2024-05-29T14:02:10Z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0x0101005862CB843797E34C98CD26AACB94D182</vt:lpwstr>
  </property>
  <property fmtid="{D5CDD505-2E9C-101B-9397-08002B2CF9AE}" pid="3" name="MediaServiceImageTags">
    <vt:lpwstr/>
  </property>
</Properties>
</file>