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58" r:id="rId6"/>
    <p:sldId id="260" r:id="rId7"/>
    <p:sldId id="261" r:id="rId8"/>
    <p:sldId id="259" r:id="rId9"/>
    <p:sldId id="265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B831-318F-4C98-9BBC-826353796A5C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D5C6-4D5C-48C3-9D71-5F91E6D49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5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B831-318F-4C98-9BBC-826353796A5C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D5C6-4D5C-48C3-9D71-5F91E6D49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2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B831-318F-4C98-9BBC-826353796A5C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D5C6-4D5C-48C3-9D71-5F91E6D49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09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B831-318F-4C98-9BBC-826353796A5C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D5C6-4D5C-48C3-9D71-5F91E6D49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02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B831-318F-4C98-9BBC-826353796A5C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D5C6-4D5C-48C3-9D71-5F91E6D49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11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B831-318F-4C98-9BBC-826353796A5C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D5C6-4D5C-48C3-9D71-5F91E6D49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20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B831-318F-4C98-9BBC-826353796A5C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D5C6-4D5C-48C3-9D71-5F91E6D49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65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B831-318F-4C98-9BBC-826353796A5C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D5C6-4D5C-48C3-9D71-5F91E6D49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263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B831-318F-4C98-9BBC-826353796A5C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D5C6-4D5C-48C3-9D71-5F91E6D49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66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B831-318F-4C98-9BBC-826353796A5C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D5C6-4D5C-48C3-9D71-5F91E6D49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16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B831-318F-4C98-9BBC-826353796A5C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BD5C6-4D5C-48C3-9D71-5F91E6D49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76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8B831-318F-4C98-9BBC-826353796A5C}" type="datetimeFigureOut">
              <a:rPr lang="en-GB" smtClean="0"/>
              <a:t>20/09/2016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BD5C6-4D5C-48C3-9D71-5F91E6D49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84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899592" y="1255112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7030A0"/>
                </a:solidFill>
              </a:rPr>
              <a:t>The new home screen in BOXI 4.2, tabs and preferences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3528" y="3212976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</a:rPr>
              <a:t>Depending on what preferences you have set, when you log into BOXI 4.2, you</a:t>
            </a:r>
            <a:r>
              <a:rPr lang="en-GB" sz="2800" dirty="0">
                <a:solidFill>
                  <a:srgbClr val="7030A0"/>
                </a:solidFill>
              </a:rPr>
              <a:t> </a:t>
            </a:r>
            <a:r>
              <a:rPr lang="en-GB" sz="2800" dirty="0" smtClean="0">
                <a:solidFill>
                  <a:srgbClr val="7030A0"/>
                </a:solidFill>
              </a:rPr>
              <a:t>will see different Home screens and different </a:t>
            </a:r>
            <a:r>
              <a:rPr lang="en-GB" sz="2800" dirty="0" smtClean="0">
                <a:solidFill>
                  <a:srgbClr val="7030A0"/>
                </a:solidFill>
              </a:rPr>
              <a:t>initial folders</a:t>
            </a:r>
            <a:endParaRPr lang="en-GB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76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/>
          <a:srcRect b="64513"/>
          <a:stretch/>
        </p:blipFill>
        <p:spPr>
          <a:xfrm>
            <a:off x="107504" y="2996952"/>
            <a:ext cx="8496944" cy="18143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19" y="1196752"/>
            <a:ext cx="8105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Depending what preferences you have set, BOXI will display different default screens</a:t>
            </a:r>
            <a:br>
              <a:rPr lang="en-GB" dirty="0" smtClean="0">
                <a:solidFill>
                  <a:srgbClr val="7030A0"/>
                </a:solidFill>
              </a:rPr>
            </a:br>
            <a:r>
              <a:rPr lang="en-GB" dirty="0" smtClean="0">
                <a:solidFill>
                  <a:srgbClr val="7030A0"/>
                </a:solidFill>
              </a:rPr>
              <a:t>when you log in</a:t>
            </a:r>
          </a:p>
        </p:txBody>
      </p:sp>
      <p:cxnSp>
        <p:nvCxnSpPr>
          <p:cNvPr id="4" name="Straight Arrow Connector 3"/>
          <p:cNvCxnSpPr>
            <a:stCxn id="7" idx="2"/>
          </p:cNvCxnSpPr>
          <p:nvPr/>
        </p:nvCxnSpPr>
        <p:spPr>
          <a:xfrm>
            <a:off x="3105189" y="2358172"/>
            <a:ext cx="3699059" cy="99882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7544" y="1988840"/>
            <a:ext cx="5275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This is where to click to access the preferences section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63888" y="265923"/>
            <a:ext cx="2178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</a:rPr>
              <a:t>Preferences</a:t>
            </a:r>
            <a:endParaRPr lang="en-GB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05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1792" y="692695"/>
            <a:ext cx="8856984" cy="6083975"/>
            <a:chOff x="211792" y="295951"/>
            <a:chExt cx="8856984" cy="6480720"/>
          </a:xfrm>
        </p:grpSpPr>
        <p:pic>
          <p:nvPicPr>
            <p:cNvPr id="3" name="Picture 2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11792" y="295951"/>
              <a:ext cx="8856984" cy="6480720"/>
            </a:xfrm>
            <a:prstGeom prst="rect">
              <a:avLst/>
            </a:prstGeom>
          </p:spPr>
        </p:pic>
        <p:cxnSp>
          <p:nvCxnSpPr>
            <p:cNvPr id="2" name="Straight Arrow Connector 1"/>
            <p:cNvCxnSpPr>
              <a:stCxn id="7" idx="1"/>
            </p:cNvCxnSpPr>
            <p:nvPr/>
          </p:nvCxnSpPr>
          <p:spPr>
            <a:xfrm flipH="1" flipV="1">
              <a:off x="2051720" y="2060848"/>
              <a:ext cx="1283938" cy="14401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335658" y="1881698"/>
              <a:ext cx="51247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7030A0"/>
                  </a:solidFill>
                </a:rPr>
                <a:t>Use these radio buttons to determine whether the opening page is the Home Tab or the Documents Tab</a:t>
              </a:r>
              <a:endParaRPr lang="en-GB" dirty="0">
                <a:solidFill>
                  <a:srgbClr val="7030A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30568" y="4047671"/>
              <a:ext cx="492986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7030A0"/>
                  </a:solidFill>
                </a:rPr>
                <a:t>Use this option to set which folder BOXI opens with if “Documents Tab” is selected above. In this case, BOXI opens with the public folder “Non UCAS”</a:t>
              </a:r>
              <a:endParaRPr lang="en-GB" dirty="0">
                <a:solidFill>
                  <a:srgbClr val="7030A0"/>
                </a:solidFill>
              </a:endParaRPr>
            </a:p>
          </p:txBody>
        </p:sp>
        <p:cxnSp>
          <p:nvCxnSpPr>
            <p:cNvPr id="13" name="Straight Arrow Connector 12"/>
            <p:cNvCxnSpPr>
              <a:stCxn id="8" idx="1"/>
            </p:cNvCxnSpPr>
            <p:nvPr/>
          </p:nvCxnSpPr>
          <p:spPr>
            <a:xfrm flipH="1" flipV="1">
              <a:off x="2701475" y="3560264"/>
              <a:ext cx="829093" cy="108757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7" idx="1"/>
            </p:cNvCxnSpPr>
            <p:nvPr/>
          </p:nvCxnSpPr>
          <p:spPr>
            <a:xfrm flipH="1">
              <a:off x="2123728" y="2204864"/>
              <a:ext cx="1211930" cy="43204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3275856" y="21751"/>
            <a:ext cx="26221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</a:rPr>
              <a:t>Preferences …</a:t>
            </a:r>
            <a:endParaRPr lang="en-GB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75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1792" y="764703"/>
            <a:ext cx="8856984" cy="6011967"/>
            <a:chOff x="211792" y="295951"/>
            <a:chExt cx="8856984" cy="6480720"/>
          </a:xfrm>
        </p:grpSpPr>
        <p:pic>
          <p:nvPicPr>
            <p:cNvPr id="2" name="Picture 1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11792" y="295951"/>
              <a:ext cx="8856984" cy="6480720"/>
            </a:xfrm>
            <a:prstGeom prst="rect">
              <a:avLst/>
            </a:prstGeom>
          </p:spPr>
        </p:pic>
        <p:cxnSp>
          <p:nvCxnSpPr>
            <p:cNvPr id="3" name="Straight Arrow Connector 2"/>
            <p:cNvCxnSpPr>
              <a:stCxn id="4" idx="1"/>
            </p:cNvCxnSpPr>
            <p:nvPr/>
          </p:nvCxnSpPr>
          <p:spPr>
            <a:xfrm flipH="1" flipV="1">
              <a:off x="2555776" y="2348880"/>
              <a:ext cx="1008113" cy="102669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3563889" y="2636912"/>
              <a:ext cx="489654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7030A0"/>
                  </a:solidFill>
                </a:rPr>
                <a:t>Note that using this button forces you to select a report to open in the Home screen, therefore, it is possible to set BOXI to open up with a folder AND to display a report in the Home screen tab should you wish to</a:t>
              </a:r>
              <a:endParaRPr lang="en-GB" dirty="0">
                <a:solidFill>
                  <a:srgbClr val="7030A0"/>
                </a:solidFill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275856" y="21751"/>
            <a:ext cx="3168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</a:rPr>
              <a:t>Preferences …</a:t>
            </a:r>
            <a:endParaRPr lang="en-GB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73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23528" y="260648"/>
            <a:ext cx="8066067" cy="5891882"/>
            <a:chOff x="323528" y="260648"/>
            <a:chExt cx="8066067" cy="5891882"/>
          </a:xfrm>
        </p:grpSpPr>
        <p:sp>
          <p:nvSpPr>
            <p:cNvPr id="22" name="TextBox 21"/>
            <p:cNvSpPr txBox="1"/>
            <p:nvPr/>
          </p:nvSpPr>
          <p:spPr>
            <a:xfrm>
              <a:off x="3707904" y="260648"/>
              <a:ext cx="8466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b="1" dirty="0" smtClean="0">
                  <a:solidFill>
                    <a:srgbClr val="7030A0"/>
                  </a:solidFill>
                </a:rPr>
                <a:t>Tabs</a:t>
              </a:r>
              <a:endParaRPr lang="en-GB" sz="2800" b="1" dirty="0">
                <a:solidFill>
                  <a:srgbClr val="7030A0"/>
                </a:solidFill>
              </a:endParaRPr>
            </a:p>
          </p:txBody>
        </p:sp>
        <p:pic>
          <p:nvPicPr>
            <p:cNvPr id="29" name="Picture 28"/>
            <p:cNvPicPr/>
            <p:nvPr/>
          </p:nvPicPr>
          <p:blipFill rotWithShape="1">
            <a:blip r:embed="rId2"/>
            <a:srcRect r="78093" b="81057"/>
            <a:stretch/>
          </p:blipFill>
          <p:spPr bwMode="auto">
            <a:xfrm>
              <a:off x="323528" y="1196752"/>
              <a:ext cx="5123252" cy="331236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5292080" y="5229200"/>
              <a:ext cx="309751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7030A0"/>
                  </a:solidFill>
                </a:rPr>
                <a:t>There </a:t>
              </a:r>
              <a:r>
                <a:rPr lang="en-GB" dirty="0" smtClean="0">
                  <a:solidFill>
                    <a:srgbClr val="7030A0"/>
                  </a:solidFill>
                </a:rPr>
                <a:t>are now separate</a:t>
              </a:r>
              <a:br>
                <a:rPr lang="en-GB" dirty="0" smtClean="0">
                  <a:solidFill>
                    <a:srgbClr val="7030A0"/>
                  </a:solidFill>
                </a:rPr>
              </a:br>
              <a:r>
                <a:rPr lang="en-GB" dirty="0" smtClean="0">
                  <a:solidFill>
                    <a:srgbClr val="7030A0"/>
                  </a:solidFill>
                </a:rPr>
                <a:t>tabs in BOXI 4.2 which you can </a:t>
              </a:r>
              <a:br>
                <a:rPr lang="en-GB" dirty="0" smtClean="0">
                  <a:solidFill>
                    <a:srgbClr val="7030A0"/>
                  </a:solidFill>
                </a:rPr>
              </a:br>
              <a:r>
                <a:rPr lang="en-GB" dirty="0" smtClean="0">
                  <a:solidFill>
                    <a:srgbClr val="7030A0"/>
                  </a:solidFill>
                </a:rPr>
                <a:t>click between</a:t>
              </a:r>
              <a:endParaRPr lang="en-GB" dirty="0">
                <a:solidFill>
                  <a:srgbClr val="7030A0"/>
                </a:solidFill>
              </a:endParaRPr>
            </a:p>
          </p:txBody>
        </p:sp>
        <p:cxnSp>
          <p:nvCxnSpPr>
            <p:cNvPr id="5" name="Straight Arrow Connector 4"/>
            <p:cNvCxnSpPr>
              <a:stCxn id="2" idx="1"/>
            </p:cNvCxnSpPr>
            <p:nvPr/>
          </p:nvCxnSpPr>
          <p:spPr>
            <a:xfrm flipH="1" flipV="1">
              <a:off x="611560" y="3501008"/>
              <a:ext cx="4680520" cy="218985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2" idx="1"/>
            </p:cNvCxnSpPr>
            <p:nvPr/>
          </p:nvCxnSpPr>
          <p:spPr>
            <a:xfrm flipH="1" flipV="1">
              <a:off x="1475656" y="3429000"/>
              <a:ext cx="3816424" cy="226186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057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9044" y="1772816"/>
            <a:ext cx="8352928" cy="4557997"/>
            <a:chOff x="119044" y="1340768"/>
            <a:chExt cx="8352928" cy="4557997"/>
          </a:xfrm>
        </p:grpSpPr>
        <p:pic>
          <p:nvPicPr>
            <p:cNvPr id="6" name="Picture 5"/>
            <p:cNvPicPr/>
            <p:nvPr/>
          </p:nvPicPr>
          <p:blipFill rotWithShape="1">
            <a:blip r:embed="rId2"/>
            <a:srcRect r="35549" b="62743"/>
            <a:stretch/>
          </p:blipFill>
          <p:spPr>
            <a:xfrm>
              <a:off x="119044" y="1340768"/>
              <a:ext cx="8352928" cy="36004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87524" y="5252434"/>
              <a:ext cx="79928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7030A0"/>
                  </a:solidFill>
                </a:rPr>
                <a:t>Here, the start page is set to the documents tab, with the initial folder being “Public Folders”</a:t>
              </a:r>
              <a:endParaRPr lang="en-GB" dirty="0">
                <a:solidFill>
                  <a:srgbClr val="7030A0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 flipV="1">
              <a:off x="539552" y="2492896"/>
              <a:ext cx="1080120" cy="288032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 flipV="1">
              <a:off x="899592" y="3356992"/>
              <a:ext cx="5832648" cy="189544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07504" y="980728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Most users will see something similar to screen below when they log into BOXI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4737" y="241210"/>
            <a:ext cx="3381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</a:rPr>
              <a:t>Default Login Screens</a:t>
            </a:r>
            <a:endParaRPr lang="en-GB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51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2616" y="692696"/>
            <a:ext cx="8769863" cy="5832648"/>
            <a:chOff x="122616" y="692696"/>
            <a:chExt cx="8769863" cy="5832648"/>
          </a:xfrm>
        </p:grpSpPr>
        <p:pic>
          <p:nvPicPr>
            <p:cNvPr id="4" name="Picture 3"/>
            <p:cNvPicPr/>
            <p:nvPr/>
          </p:nvPicPr>
          <p:blipFill rotWithShape="1">
            <a:blip r:embed="rId2"/>
            <a:srcRect r="12376" b="28880"/>
            <a:stretch/>
          </p:blipFill>
          <p:spPr bwMode="auto">
            <a:xfrm>
              <a:off x="122616" y="1772816"/>
              <a:ext cx="8769863" cy="475252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179512" y="692696"/>
              <a:ext cx="848626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 smtClean="0">
                  <a:solidFill>
                    <a:srgbClr val="7030A0"/>
                  </a:solidFill>
                </a:rPr>
                <a:t>This is the new default home screen in BOXI 4.2 which appears as a separate tab – you change the Home screen to open a report every time you log into BOXI – this is described later</a:t>
              </a:r>
              <a:endParaRPr lang="en-GB" dirty="0">
                <a:solidFill>
                  <a:srgbClr val="7030A0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131840" y="44624"/>
            <a:ext cx="2923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</a:rPr>
              <a:t>New Home Screen</a:t>
            </a:r>
            <a:endParaRPr lang="en-GB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1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55576" y="260648"/>
            <a:ext cx="7067468" cy="5841940"/>
            <a:chOff x="755576" y="260648"/>
            <a:chExt cx="7067468" cy="5841940"/>
          </a:xfrm>
        </p:grpSpPr>
        <p:pic>
          <p:nvPicPr>
            <p:cNvPr id="29" name="Picture 28"/>
            <p:cNvPicPr/>
            <p:nvPr/>
          </p:nvPicPr>
          <p:blipFill rotWithShape="1">
            <a:blip r:embed="rId2"/>
            <a:srcRect t="-1" r="54118" b="60862"/>
            <a:stretch/>
          </p:blipFill>
          <p:spPr bwMode="auto">
            <a:xfrm>
              <a:off x="755576" y="1556792"/>
              <a:ext cx="7067468" cy="331236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1475656" y="5733256"/>
              <a:ext cx="62233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7030A0"/>
                  </a:solidFill>
                </a:rPr>
                <a:t>In this section you can see documents you have opened recently</a:t>
              </a:r>
              <a:endParaRPr lang="en-GB" dirty="0">
                <a:solidFill>
                  <a:srgbClr val="7030A0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619672" y="260648"/>
              <a:ext cx="568863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3200" b="1" dirty="0" smtClean="0">
                  <a:solidFill>
                    <a:srgbClr val="7030A0"/>
                  </a:solidFill>
                </a:rPr>
                <a:t>Home Screen sections </a:t>
              </a:r>
              <a:r>
                <a:rPr lang="en-GB" sz="3200" b="1" dirty="0" smtClean="0">
                  <a:solidFill>
                    <a:srgbClr val="7030A0"/>
                  </a:solidFill>
                </a:rPr>
                <a:t>explained</a:t>
              </a:r>
              <a:endParaRPr lang="en-GB" sz="3200" b="1" dirty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029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00199" y="908720"/>
            <a:ext cx="8280920" cy="5169621"/>
            <a:chOff x="400199" y="908720"/>
            <a:chExt cx="8280920" cy="5169621"/>
          </a:xfrm>
        </p:grpSpPr>
        <p:pic>
          <p:nvPicPr>
            <p:cNvPr id="3" name="Picture 2"/>
            <p:cNvPicPr/>
            <p:nvPr/>
          </p:nvPicPr>
          <p:blipFill rotWithShape="1">
            <a:blip r:embed="rId2"/>
            <a:srcRect l="14874" t="37910" r="53387" b="28826"/>
            <a:stretch/>
          </p:blipFill>
          <p:spPr>
            <a:xfrm>
              <a:off x="400199" y="1685853"/>
              <a:ext cx="8280920" cy="4392488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1403648" y="908720"/>
              <a:ext cx="49714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7030A0"/>
                  </a:solidFill>
                </a:rPr>
                <a:t>This section shows you reports you have scheduled</a:t>
              </a:r>
              <a:endParaRPr lang="en-GB" dirty="0">
                <a:solidFill>
                  <a:srgbClr val="7030A0"/>
                </a:solidFill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1187624" y="116632"/>
            <a:ext cx="6264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</a:rPr>
              <a:t>Home Screen sections </a:t>
            </a:r>
            <a:r>
              <a:rPr lang="en-GB" sz="3200" b="1" dirty="0" smtClean="0">
                <a:solidFill>
                  <a:srgbClr val="7030A0"/>
                </a:solidFill>
              </a:rPr>
              <a:t>explained …</a:t>
            </a:r>
            <a:endParaRPr lang="en-GB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67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/>
          <a:srcRect l="45664" t="11643" r="23151" b="57140"/>
          <a:stretch/>
        </p:blipFill>
        <p:spPr>
          <a:xfrm>
            <a:off x="179512" y="1916832"/>
            <a:ext cx="7200800" cy="46085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7903" y="980728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This section will show you all the unopened reports that are in your BOXI Inbox, if you click on one of the documents, it will open in a separate </a:t>
            </a:r>
            <a:r>
              <a:rPr lang="en-GB" dirty="0" smtClean="0">
                <a:solidFill>
                  <a:srgbClr val="7030A0"/>
                </a:solidFill>
              </a:rPr>
              <a:t>tab</a:t>
            </a:r>
            <a:endParaRPr lang="en-GB" dirty="0" smtClean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1640" y="260648"/>
            <a:ext cx="6264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</a:rPr>
              <a:t>Home Screen sections </a:t>
            </a:r>
            <a:r>
              <a:rPr lang="en-GB" sz="3200" b="1" dirty="0" smtClean="0">
                <a:solidFill>
                  <a:srgbClr val="7030A0"/>
                </a:solidFill>
              </a:rPr>
              <a:t>explained …</a:t>
            </a:r>
            <a:endParaRPr lang="en-GB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35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2728" y="620688"/>
            <a:ext cx="6944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In this example, the report has been clicked on and opened in a new tab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9" name="Picture 8"/>
          <p:cNvPicPr/>
          <p:nvPr/>
        </p:nvPicPr>
        <p:blipFill rotWithShape="1">
          <a:blip r:embed="rId2"/>
          <a:srcRect r="39771" b="47179"/>
          <a:stretch/>
        </p:blipFill>
        <p:spPr>
          <a:xfrm>
            <a:off x="899592" y="1412776"/>
            <a:ext cx="7080036" cy="4824536"/>
          </a:xfrm>
          <a:prstGeom prst="rect">
            <a:avLst/>
          </a:prstGeom>
        </p:spPr>
      </p:pic>
      <p:cxnSp>
        <p:nvCxnSpPr>
          <p:cNvPr id="6" name="Straight Arrow Connector 5"/>
          <p:cNvCxnSpPr>
            <a:stCxn id="5" idx="2"/>
          </p:cNvCxnSpPr>
          <p:nvPr/>
        </p:nvCxnSpPr>
        <p:spPr>
          <a:xfrm flipH="1">
            <a:off x="2051720" y="990020"/>
            <a:ext cx="2483466" cy="135886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79712" y="97468"/>
            <a:ext cx="5189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</a:rPr>
              <a:t>Reports Opening in Separate Tabs</a:t>
            </a:r>
            <a:endParaRPr lang="en-GB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09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27584" y="1124744"/>
            <a:ext cx="7087271" cy="5335518"/>
            <a:chOff x="611560" y="548680"/>
            <a:chExt cx="7087271" cy="5335518"/>
          </a:xfrm>
        </p:grpSpPr>
        <p:pic>
          <p:nvPicPr>
            <p:cNvPr id="2" name="Picture 1"/>
            <p:cNvPicPr/>
            <p:nvPr/>
          </p:nvPicPr>
          <p:blipFill rotWithShape="1">
            <a:blip r:embed="rId2"/>
            <a:srcRect l="41717" r="13654" b="27362"/>
            <a:stretch/>
          </p:blipFill>
          <p:spPr>
            <a:xfrm>
              <a:off x="611560" y="548680"/>
              <a:ext cx="6696744" cy="4536504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1259632" y="5514866"/>
              <a:ext cx="64391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7030A0"/>
                  </a:solidFill>
                </a:rPr>
                <a:t>You can ignore the “My Applications” and “Unread Alerts” sections</a:t>
              </a:r>
              <a:endParaRPr lang="en-GB" dirty="0">
                <a:solidFill>
                  <a:srgbClr val="7030A0"/>
                </a:solidFill>
              </a:endParaRPr>
            </a:p>
          </p:txBody>
        </p:sp>
        <p:cxnSp>
          <p:nvCxnSpPr>
            <p:cNvPr id="4" name="Straight Arrow Connector 3"/>
            <p:cNvCxnSpPr>
              <a:stCxn id="3" idx="0"/>
            </p:cNvCxnSpPr>
            <p:nvPr/>
          </p:nvCxnSpPr>
          <p:spPr>
            <a:xfrm flipV="1">
              <a:off x="4479232" y="4507937"/>
              <a:ext cx="1604936" cy="1006929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>
              <a:stCxn id="3" idx="0"/>
            </p:cNvCxnSpPr>
            <p:nvPr/>
          </p:nvCxnSpPr>
          <p:spPr>
            <a:xfrm flipH="1" flipV="1">
              <a:off x="3131840" y="3861048"/>
              <a:ext cx="1347392" cy="165381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1331640" y="260648"/>
            <a:ext cx="6264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</a:rPr>
              <a:t>Home Screen sections </a:t>
            </a:r>
            <a:r>
              <a:rPr lang="en-GB" sz="3200" b="1" dirty="0" smtClean="0">
                <a:solidFill>
                  <a:srgbClr val="7030A0"/>
                </a:solidFill>
              </a:rPr>
              <a:t>explained …</a:t>
            </a:r>
            <a:endParaRPr lang="en-GB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7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4550</TotalTime>
  <Words>349</Words>
  <Application>Microsoft Office PowerPoint</Application>
  <PresentationFormat>On-screen Show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Holdroyd</dc:creator>
  <cp:lastModifiedBy>Mark Holdroyd</cp:lastModifiedBy>
  <cp:revision>29</cp:revision>
  <dcterms:created xsi:type="dcterms:W3CDTF">2016-09-13T14:36:57Z</dcterms:created>
  <dcterms:modified xsi:type="dcterms:W3CDTF">2016-09-20T15:50:37Z</dcterms:modified>
</cp:coreProperties>
</file>