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9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2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0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6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6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B831-318F-4C98-9BBC-826353796A5C}" type="datetimeFigureOut">
              <a:rPr lang="en-GB" smtClean="0"/>
              <a:t>19/09/2016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D5C6-4D5C-48C3-9D71-5F91E6D49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773" y="25460"/>
            <a:ext cx="457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What is different in BOXI 4.2?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78093" b="81057"/>
          <a:stretch/>
        </p:blipFill>
        <p:spPr bwMode="auto">
          <a:xfrm>
            <a:off x="395536" y="1672540"/>
            <a:ext cx="5123252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102404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Tabs and the Home Screen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229200"/>
            <a:ext cx="309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Note, there are now separate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tabs in BOXI 4.2 which you can </a:t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dirty="0" smtClean="0">
                <a:solidFill>
                  <a:srgbClr val="7030A0"/>
                </a:solidFill>
              </a:rPr>
              <a:t>click between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91680" y="3933056"/>
            <a:ext cx="3486574" cy="16016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27584" y="3933056"/>
            <a:ext cx="4464496" cy="2038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65045" b="67306"/>
          <a:stretch/>
        </p:blipFill>
        <p:spPr>
          <a:xfrm>
            <a:off x="4355976" y="3068960"/>
            <a:ext cx="4109013" cy="298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6296" y="107496"/>
            <a:ext cx="178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Opening Reports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4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When you open a report, it will open in a new tab, this means you can move between tabs with different reports open, or go back to the documents tab to find other reports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53" y="514441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Here the “Address_Search” report has been double clicked and has opened in a new tab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3841669" y="4149080"/>
            <a:ext cx="1450411" cy="14570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r="78912" b="78171"/>
          <a:stretch/>
        </p:blipFill>
        <p:spPr>
          <a:xfrm>
            <a:off x="251520" y="1412776"/>
            <a:ext cx="3816424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126172"/>
            <a:ext cx="16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Pinning Reports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92696"/>
            <a:ext cx="814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You can ‘pin’ a report so that it will reopen when you next log into BOXI – just click the pin icon 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7664" y="1286375"/>
            <a:ext cx="1296144" cy="13145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 rotWithShape="1">
          <a:blip r:embed="rId3"/>
          <a:srcRect r="69872" b="73964"/>
          <a:stretch/>
        </p:blipFill>
        <p:spPr bwMode="auto">
          <a:xfrm>
            <a:off x="3131840" y="4077072"/>
            <a:ext cx="5737517" cy="2707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47914" y="2277742"/>
            <a:ext cx="264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The icon looks like this when it has been pinned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36096" y="2924944"/>
            <a:ext cx="432048" cy="22322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3558" y="422108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Note: even if you close the report, it will reopen on its own tab, the next time you log into BOXI, you must ‘unpin’ it to stop this happening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7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8304" y="87587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Prompt Variants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92696"/>
            <a:ext cx="814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You can save the values you have entered for prompts against public reports so that you don’t have to take copies into your favourites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r="51594" b="78757"/>
          <a:stretch/>
        </p:blipFill>
        <p:spPr>
          <a:xfrm>
            <a:off x="251520" y="1520788"/>
            <a:ext cx="4464496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20072" y="2313746"/>
            <a:ext cx="354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When you use this icon to refresh the report …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2483768" y="2636912"/>
            <a:ext cx="2736304" cy="3231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/>
          <a:srcRect l="12578" t="17184" r="44872" b="43411"/>
          <a:stretch/>
        </p:blipFill>
        <p:spPr>
          <a:xfrm>
            <a:off x="3955564" y="3772448"/>
            <a:ext cx="4936916" cy="2824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4941168"/>
            <a:ext cx="3454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…. a prompt box appears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0977" y="104063"/>
            <a:ext cx="244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Prompt Variants </a:t>
            </a:r>
            <a:r>
              <a:rPr lang="en-GB" b="1" dirty="0" err="1" smtClean="0">
                <a:solidFill>
                  <a:srgbClr val="7030A0"/>
                </a:solidFill>
              </a:rPr>
              <a:t>cont</a:t>
            </a:r>
            <a:r>
              <a:rPr lang="en-GB" b="1" dirty="0" smtClean="0">
                <a:solidFill>
                  <a:srgbClr val="7030A0"/>
                </a:solidFill>
              </a:rPr>
              <a:t> …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7728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After entering the values in the prompts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2647" t="16950" r="45080" b="42110"/>
          <a:stretch/>
        </p:blipFill>
        <p:spPr>
          <a:xfrm>
            <a:off x="2646685" y="2914122"/>
            <a:ext cx="5441032" cy="34867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7944" y="1484784"/>
            <a:ext cx="2017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Click this icon, and enter a name to save the variant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2015716" y="2696146"/>
            <a:ext cx="612068" cy="12587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5076610" y="2408114"/>
            <a:ext cx="215470" cy="8048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6296" y="1666213"/>
            <a:ext cx="115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Click OK to save this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6157836" y="2589543"/>
            <a:ext cx="1655078" cy="21646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7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88224" y="120539"/>
            <a:ext cx="244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Prompt Variants </a:t>
            </a:r>
            <a:r>
              <a:rPr lang="en-GB" b="1" dirty="0" err="1" smtClean="0">
                <a:solidFill>
                  <a:srgbClr val="7030A0"/>
                </a:solidFill>
              </a:rPr>
              <a:t>cont</a:t>
            </a:r>
            <a:r>
              <a:rPr lang="en-GB" b="1" dirty="0" smtClean="0">
                <a:solidFill>
                  <a:srgbClr val="7030A0"/>
                </a:solidFill>
              </a:rPr>
              <a:t> …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29210" t="37142" r="28795" b="22941"/>
          <a:stretch/>
        </p:blipFill>
        <p:spPr>
          <a:xfrm>
            <a:off x="3059832" y="1916832"/>
            <a:ext cx="4992449" cy="33123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2621" y="7647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Next time you open the report you can use the drop down to retrieve the values of the prompts stored against this prompt variant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4326997" y="1411035"/>
            <a:ext cx="821067" cy="8658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8306" y="4005064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Note: the prompt variant is stored against the report/location and your username, so that if you take a copy of the report into your favourites, the prompt variants wont be associated with the copy</a:t>
            </a:r>
          </a:p>
        </p:txBody>
      </p:sp>
    </p:spTree>
    <p:extLst>
      <p:ext uri="{BB962C8B-B14F-4D97-AF65-F5344CB8AC3E}">
        <p14:creationId xmlns:p14="http://schemas.microsoft.com/office/powerpoint/2010/main" val="26441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537" y="112301"/>
            <a:ext cx="448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Organisation of Favourites and Public Folders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r="85894" b="53994"/>
          <a:stretch/>
        </p:blipFill>
        <p:spPr>
          <a:xfrm>
            <a:off x="251520" y="1772816"/>
            <a:ext cx="2468833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1" y="465313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Public Folders are now in a section called “Folders” , again just click on the section to open it up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971601" y="3356992"/>
            <a:ext cx="2880320" cy="17578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1556792"/>
            <a:ext cx="461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The “My Favourites” folder is in the “My Documents” section – just click on the section to open it up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1331640" y="2018457"/>
            <a:ext cx="2520280" cy="11945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331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Holdroyd</dc:creator>
  <cp:lastModifiedBy>Mark Holdroyd</cp:lastModifiedBy>
  <cp:revision>24</cp:revision>
  <dcterms:created xsi:type="dcterms:W3CDTF">2016-09-13T14:36:57Z</dcterms:created>
  <dcterms:modified xsi:type="dcterms:W3CDTF">2016-09-20T07:42:20Z</dcterms:modified>
</cp:coreProperties>
</file>